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339" r:id="rId4"/>
    <p:sldId id="340" r:id="rId5"/>
    <p:sldId id="37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89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38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21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00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30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43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4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08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45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575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93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33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651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60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61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4522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52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74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379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59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236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7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092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567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427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77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888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196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521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22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62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44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45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00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06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73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19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6935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 bwMode="auto">
          <a:xfrm rot="16199999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 bwMode="auto"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11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59" name="Google Shape;1479;p94"/>
          <p:cNvPicPr/>
          <p:nvPr/>
        </p:nvPicPr>
        <p:blipFill>
          <a:blip r:embed="rId2"/>
          <a:stretch/>
        </p:blipFill>
        <p:spPr bwMode="auto">
          <a:xfrm>
            <a:off x="-89280" y="-65160"/>
            <a:ext cx="12309120" cy="6926400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1008;p67"/>
          <p:cNvSpPr/>
          <p:nvPr/>
        </p:nvSpPr>
        <p:spPr bwMode="auto">
          <a:xfrm>
            <a:off x="288000" y="230040"/>
            <a:ext cx="5808000" cy="2308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40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Бренд-зона shop-in-shop</a:t>
            </a:r>
            <a:endParaRPr kumimoji="0" lang="ru-RU" sz="4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57" name="Google Shape;1477;p94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258" name="Google Shape;1478;p94"/>
          <p:cNvPicPr/>
          <p:nvPr/>
        </p:nvPicPr>
        <p:blipFill>
          <a:blip r:embed="rId3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1" name="Google Shape;1485;p95"/>
          <p:cNvSpPr/>
          <p:nvPr/>
        </p:nvSpPr>
        <p:spPr bwMode="auto">
          <a:xfrm>
            <a:off x="7940880" y="434520"/>
            <a:ext cx="3871440" cy="5808240"/>
          </a:xfrm>
          <a:prstGeom prst="roundRect">
            <a:avLst>
              <a:gd name="adj" fmla="val 6697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62" name="PlaceHolder 1"/>
          <p:cNvSpPr>
            <a:spLocks noGrp="1"/>
          </p:cNvSpPr>
          <p:nvPr>
            <p:ph type="sldNum" idx="75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A93C036-B467-4038-A25E-F1B95AC70417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263" name="PlaceHolder 2"/>
          <p:cNvSpPr>
            <a:spLocks noGrp="1"/>
          </p:cNvSpPr>
          <p:nvPr>
            <p:ph/>
          </p:nvPr>
        </p:nvSpPr>
        <p:spPr bwMode="auto">
          <a:xfrm>
            <a:off x="48267" y="1008360"/>
            <a:ext cx="7207200" cy="87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В рамках собственной страницы у бренда есть возможность добавить имиджевый контент, подробнее рассказать о продукте и выделить ключевые категории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4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396144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Shop-in-shop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5" name="Google Shape;1489;p95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Shop-in-shop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66" name="Google Shape;1490;p95"/>
          <p:cNvPicPr/>
          <p:nvPr/>
        </p:nvPicPr>
        <p:blipFill>
          <a:blip r:embed="rId3"/>
          <a:stretch/>
        </p:blipFill>
        <p:spPr bwMode="auto">
          <a:xfrm>
            <a:off x="2010960" y="6261120"/>
            <a:ext cx="396360" cy="372240"/>
          </a:xfrm>
          <a:prstGeom prst="rect">
            <a:avLst/>
          </a:prstGeom>
          <a:ln w="0">
            <a:noFill/>
          </a:ln>
        </p:spPr>
      </p:pic>
      <p:sp>
        <p:nvSpPr>
          <p:cNvPr id="1267" name="Google Shape;1491;p95"/>
          <p:cNvSpPr/>
          <p:nvPr/>
        </p:nvSpPr>
        <p:spPr bwMode="auto">
          <a:xfrm>
            <a:off x="1111366" y="2446822"/>
            <a:ext cx="522288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Имиджевый контент бренда,</a:t>
            </a:r>
            <a:b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включая видео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68" name="Google Shape;1492;p95"/>
          <p:cNvSpPr/>
          <p:nvPr/>
        </p:nvSpPr>
        <p:spPr bwMode="auto">
          <a:xfrm>
            <a:off x="1111366" y="4348702"/>
            <a:ext cx="530496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Страница доступна через</a:t>
            </a:r>
            <a:b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прямой поиск на сайте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69" name="Google Shape;1493;p95"/>
          <p:cNvSpPr/>
          <p:nvPr/>
        </p:nvSpPr>
        <p:spPr bwMode="auto">
          <a:xfrm>
            <a:off x="1111366" y="3387142"/>
            <a:ext cx="518688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Усиление узнаваемости</a:t>
            </a:r>
            <a:b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бренда на Lamoda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70" name="Google Shape;1494;p95"/>
          <p:cNvSpPr/>
          <p:nvPr/>
        </p:nvSpPr>
        <p:spPr bwMode="auto">
          <a:xfrm>
            <a:off x="2866680" y="5341320"/>
            <a:ext cx="5222880" cy="276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200" b="1" i="1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71" name="Google Shape;1495;p95"/>
          <p:cNvSpPr/>
          <p:nvPr/>
        </p:nvSpPr>
        <p:spPr bwMode="auto">
          <a:xfrm>
            <a:off x="202680" y="5224320"/>
            <a:ext cx="6278400" cy="1031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Создание страницы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500 000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(с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Версия для мобильного приложение – по запросу</a:t>
            </a:r>
            <a:br>
              <a: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Финальная стоимость зависит от количества сегментов, структуры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 анонсирования на сайте. Сроки разработки от 3-х недель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272" name="Google Shape;1496;p95"/>
          <p:cNvGrpSpPr/>
          <p:nvPr/>
        </p:nvGrpSpPr>
        <p:grpSpPr bwMode="auto">
          <a:xfrm>
            <a:off x="288000" y="2495062"/>
            <a:ext cx="741240" cy="741240"/>
            <a:chOff x="288000" y="2201400"/>
            <a:chExt cx="741240" cy="741240"/>
          </a:xfrm>
        </p:grpSpPr>
        <p:pic>
          <p:nvPicPr>
            <p:cNvPr id="1273" name="Google Shape;1497;p95"/>
            <p:cNvPicPr/>
            <p:nvPr/>
          </p:nvPicPr>
          <p:blipFill>
            <a:blip r:embed="rId4"/>
            <a:stretch/>
          </p:blipFill>
          <p:spPr bwMode="auto">
            <a:xfrm>
              <a:off x="288000" y="22014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4" name="Google Shape;1498;p95"/>
            <p:cNvPicPr/>
            <p:nvPr/>
          </p:nvPicPr>
          <p:blipFill>
            <a:blip r:embed="rId5"/>
            <a:stretch/>
          </p:blipFill>
          <p:spPr bwMode="auto">
            <a:xfrm>
              <a:off x="447840" y="2329560"/>
              <a:ext cx="421560" cy="4215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275" name="Google Shape;1499;p95"/>
          <p:cNvGrpSpPr/>
          <p:nvPr/>
        </p:nvGrpSpPr>
        <p:grpSpPr bwMode="auto">
          <a:xfrm>
            <a:off x="288000" y="3422062"/>
            <a:ext cx="741240" cy="741240"/>
            <a:chOff x="288000" y="3128400"/>
            <a:chExt cx="741240" cy="741240"/>
          </a:xfrm>
        </p:grpSpPr>
        <p:pic>
          <p:nvPicPr>
            <p:cNvPr id="1276" name="Google Shape;1500;p95"/>
            <p:cNvPicPr/>
            <p:nvPr/>
          </p:nvPicPr>
          <p:blipFill>
            <a:blip r:embed="rId4"/>
            <a:stretch/>
          </p:blipFill>
          <p:spPr bwMode="auto">
            <a:xfrm>
              <a:off x="288000" y="31284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7" name="Google Shape;1501;p95"/>
            <p:cNvPicPr/>
            <p:nvPr/>
          </p:nvPicPr>
          <p:blipFill>
            <a:blip r:embed="rId6"/>
            <a:stretch/>
          </p:blipFill>
          <p:spPr bwMode="auto">
            <a:xfrm>
              <a:off x="437400" y="3333240"/>
              <a:ext cx="442439" cy="276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278" name="Google Shape;1502;p95"/>
          <p:cNvGrpSpPr/>
          <p:nvPr/>
        </p:nvGrpSpPr>
        <p:grpSpPr bwMode="auto">
          <a:xfrm>
            <a:off x="288000" y="4370302"/>
            <a:ext cx="741240" cy="741240"/>
            <a:chOff x="288000" y="4076640"/>
            <a:chExt cx="741240" cy="741240"/>
          </a:xfrm>
        </p:grpSpPr>
        <p:pic>
          <p:nvPicPr>
            <p:cNvPr id="1279" name="Google Shape;1503;p95"/>
            <p:cNvPicPr/>
            <p:nvPr/>
          </p:nvPicPr>
          <p:blipFill>
            <a:blip r:embed="rId4"/>
            <a:stretch/>
          </p:blipFill>
          <p:spPr bwMode="auto">
            <a:xfrm>
              <a:off x="288000" y="407664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80" name="Google Shape;1504;p95"/>
            <p:cNvPicPr/>
            <p:nvPr/>
          </p:nvPicPr>
          <p:blipFill>
            <a:blip r:embed="rId7"/>
            <a:stretch/>
          </p:blipFill>
          <p:spPr bwMode="auto">
            <a:xfrm>
              <a:off x="502920" y="4240440"/>
              <a:ext cx="320760" cy="400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281" name="Google Shape;1505;p95"/>
          <p:cNvGrpSpPr/>
          <p:nvPr/>
        </p:nvGrpSpPr>
        <p:grpSpPr bwMode="auto">
          <a:xfrm>
            <a:off x="6636960" y="2385000"/>
            <a:ext cx="1608480" cy="3483000"/>
            <a:chOff x="6636960" y="2385000"/>
            <a:chExt cx="1608480" cy="3483000"/>
          </a:xfrm>
        </p:grpSpPr>
        <p:sp>
          <p:nvSpPr>
            <p:cNvPr id="1282" name="Google Shape;1506;p95"/>
            <p:cNvSpPr/>
            <p:nvPr/>
          </p:nvSpPr>
          <p:spPr bwMode="auto">
            <a:xfrm>
              <a:off x="6636960" y="2385000"/>
              <a:ext cx="1608480" cy="3483000"/>
            </a:xfrm>
            <a:prstGeom prst="roundRect">
              <a:avLst>
                <a:gd name="adj" fmla="val 16667"/>
              </a:avLst>
            </a:prstGeom>
            <a:blipFill>
              <a:blip r:embed="rId8"/>
              <a:stretch/>
            </a:blipFill>
            <a:ln w="0">
              <a:noFill/>
            </a:ln>
            <a:effectLst>
              <a:outerShdw blurRad="428760" dist="190292" dir="1194541" algn="bl" rotWithShape="0">
                <a:srgbClr val="000000">
                  <a:alpha val="9600"/>
                </a:srgbClr>
              </a:outerShdw>
            </a:effectLst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283" name="Google Shape;1507;p95"/>
            <p:cNvSpPr/>
            <p:nvPr/>
          </p:nvSpPr>
          <p:spPr bwMode="auto">
            <a:xfrm>
              <a:off x="6636960" y="2526840"/>
              <a:ext cx="1608480" cy="3341160"/>
            </a:xfrm>
            <a:prstGeom prst="roundRect">
              <a:avLst>
                <a:gd name="adj" fmla="val 16920"/>
              </a:avLst>
            </a:prstGeom>
            <a:blipFill>
              <a:blip r:embed="rId9"/>
              <a:stretch/>
            </a:blipFill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pic>
        <p:nvPicPr>
          <p:cNvPr id="1284" name="Google Shape;1508;p95"/>
          <p:cNvPicPr/>
          <p:nvPr/>
        </p:nvPicPr>
        <p:blipFill>
          <a:blip r:embed="rId10"/>
          <a:stretch/>
        </p:blipFill>
        <p:spPr bwMode="auto">
          <a:xfrm>
            <a:off x="6636960" y="2943000"/>
            <a:ext cx="1608480" cy="261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 bwMode="auto">
          <a:xfrm>
            <a:off x="13252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brand_solutions@lamoda.ru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Широкоэкранный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Roboto</vt:lpstr>
      <vt:lpstr>Symbol</vt:lpstr>
      <vt:lpstr>Times New Roman</vt:lpstr>
      <vt:lpstr>Wingdings</vt:lpstr>
      <vt:lpstr>Контент</vt:lpstr>
      <vt:lpstr>1_Контент</vt:lpstr>
      <vt:lpstr>Обложки</vt:lpstr>
      <vt:lpstr>Презентация PowerPoint</vt:lpstr>
      <vt:lpstr>Shop-in-shop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1</cp:revision>
  <dcterms:created xsi:type="dcterms:W3CDTF">2025-06-25T14:14:55Z</dcterms:created>
  <dcterms:modified xsi:type="dcterms:W3CDTF">2025-06-25T14:15:31Z</dcterms:modified>
</cp:coreProperties>
</file>