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57" r:id="rId3"/>
    <p:sldId id="278" r:id="rId4"/>
    <p:sldId id="280" r:id="rId5"/>
    <p:sldId id="288" r:id="rId6"/>
    <p:sldId id="289" r:id="rId7"/>
    <p:sldId id="291" r:id="rId8"/>
    <p:sldId id="287" r:id="rId9"/>
    <p:sldId id="290" r:id="rId10"/>
    <p:sldId id="285" r:id="rId11"/>
    <p:sldId id="286" r:id="rId12"/>
    <p:sldId id="284" r:id="rId13"/>
    <p:sldId id="28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94660"/>
  </p:normalViewPr>
  <p:slideViewPr>
    <p:cSldViewPr>
      <p:cViewPr varScale="1">
        <p:scale>
          <a:sx n="69" d="100"/>
          <a:sy n="69" d="100"/>
        </p:scale>
        <p:origin x="142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1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23F2A7-F959-4A56-A059-A0ACBDA754DC}" type="doc">
      <dgm:prSet loTypeId="urn:microsoft.com/office/officeart/2005/8/layout/default#1" loCatId="list" qsTypeId="urn:microsoft.com/office/officeart/2005/8/quickstyle/simple5" qsCatId="simple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12C44BF6-F63E-4289-9533-9184E20F5C16}">
      <dgm:prSet phldrT="[Текст]"/>
      <dgm:spPr/>
      <dgm:t>
        <a:bodyPr/>
        <a:lstStyle/>
        <a:p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тактильно-двигательного восприятия</a:t>
          </a:r>
          <a:endParaRPr lang="ru-RU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D1F4F0-6A42-430F-8FCC-273014CBA687}" type="parTrans" cxnId="{07BEA649-8C48-45B5-9D89-87492A5248D6}">
      <dgm:prSet/>
      <dgm:spPr/>
      <dgm:t>
        <a:bodyPr/>
        <a:lstStyle/>
        <a:p>
          <a:endParaRPr lang="ru-RU"/>
        </a:p>
      </dgm:t>
    </dgm:pt>
    <dgm:pt modelId="{51548250-A57F-47ED-8173-C763E9A712CD}" type="sibTrans" cxnId="{07BEA649-8C48-45B5-9D89-87492A5248D6}">
      <dgm:prSet/>
      <dgm:spPr/>
      <dgm:t>
        <a:bodyPr/>
        <a:lstStyle/>
        <a:p>
          <a:endParaRPr lang="ru-RU"/>
        </a:p>
      </dgm:t>
    </dgm:pt>
    <dgm:pt modelId="{09E5C048-A958-426C-B7C4-8A27792E4B89}">
      <dgm:prSet/>
      <dgm:spPr/>
      <dgm:t>
        <a:bodyPr/>
        <a:lstStyle/>
        <a:p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сенсорной культуры (сенсорные эталоны – форма, цвет, величина)</a:t>
          </a:r>
          <a:endParaRPr lang="ru-RU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6C71DE-F27C-4510-9FA8-D83AECBCE66A}" type="parTrans" cxnId="{A0BDD3D0-C271-48CD-A360-922669BB0C4D}">
      <dgm:prSet/>
      <dgm:spPr/>
      <dgm:t>
        <a:bodyPr/>
        <a:lstStyle/>
        <a:p>
          <a:endParaRPr lang="ru-RU"/>
        </a:p>
      </dgm:t>
    </dgm:pt>
    <dgm:pt modelId="{F7B97138-2084-41D8-BE9F-437F1CA573FE}" type="sibTrans" cxnId="{A0BDD3D0-C271-48CD-A360-922669BB0C4D}">
      <dgm:prSet/>
      <dgm:spPr/>
      <dgm:t>
        <a:bodyPr/>
        <a:lstStyle/>
        <a:p>
          <a:endParaRPr lang="ru-RU"/>
        </a:p>
      </dgm:t>
    </dgm:pt>
    <dgm:pt modelId="{F2E85971-704E-447A-8387-62328B80FA7C}">
      <dgm:prSet/>
      <dgm:spPr/>
      <dgm:t>
        <a:bodyPr/>
        <a:lstStyle/>
        <a:p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зрительного восприятия</a:t>
          </a:r>
          <a:endParaRPr lang="ru-RU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2197B1-4EA3-4361-BFB9-881ADD45584B}" type="parTrans" cxnId="{54E702EC-985C-41E5-BA04-5E16CA9D1B5E}">
      <dgm:prSet/>
      <dgm:spPr/>
      <dgm:t>
        <a:bodyPr/>
        <a:lstStyle/>
        <a:p>
          <a:endParaRPr lang="ru-RU"/>
        </a:p>
      </dgm:t>
    </dgm:pt>
    <dgm:pt modelId="{022CB5E5-1D13-409D-A28C-33B14CA28FEB}" type="sibTrans" cxnId="{54E702EC-985C-41E5-BA04-5E16CA9D1B5E}">
      <dgm:prSet/>
      <dgm:spPr/>
      <dgm:t>
        <a:bodyPr/>
        <a:lstStyle/>
        <a:p>
          <a:endParaRPr lang="ru-RU"/>
        </a:p>
      </dgm:t>
    </dgm:pt>
    <dgm:pt modelId="{DFB9DACE-32EC-4F15-AC03-670565E5F35C}">
      <dgm:prSet/>
      <dgm:spPr/>
      <dgm:t>
        <a:bodyPr/>
        <a:lstStyle/>
        <a:p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восприятия пространства</a:t>
          </a:r>
          <a:endParaRPr lang="ru-RU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AAD9A8-8FC9-47AF-8CB6-EBE83BBB9346}" type="parTrans" cxnId="{F2373C7D-3BE4-4AB6-A7F3-CF13568F84B5}">
      <dgm:prSet/>
      <dgm:spPr/>
      <dgm:t>
        <a:bodyPr/>
        <a:lstStyle/>
        <a:p>
          <a:endParaRPr lang="ru-RU"/>
        </a:p>
      </dgm:t>
    </dgm:pt>
    <dgm:pt modelId="{D5FCE7C1-1F84-4166-8006-DF27CEB403A6}" type="sibTrans" cxnId="{F2373C7D-3BE4-4AB6-A7F3-CF13568F84B5}">
      <dgm:prSet/>
      <dgm:spPr/>
      <dgm:t>
        <a:bodyPr/>
        <a:lstStyle/>
        <a:p>
          <a:endParaRPr lang="ru-RU"/>
        </a:p>
      </dgm:t>
    </dgm:pt>
    <dgm:pt modelId="{3B7136D7-AECF-4FBA-8297-582892981193}">
      <dgm:prSet/>
      <dgm:spPr/>
      <dgm:t>
        <a:bodyPr/>
        <a:lstStyle/>
        <a:p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творческих способностей</a:t>
          </a:r>
          <a:endParaRPr lang="ru-RU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482FE5-FF84-4DF4-A410-DDB4ACE66FDA}" type="parTrans" cxnId="{D51FF608-21CF-4F23-875B-5F4A61CF1A8C}">
      <dgm:prSet/>
      <dgm:spPr/>
      <dgm:t>
        <a:bodyPr/>
        <a:lstStyle/>
        <a:p>
          <a:endParaRPr lang="ru-RU"/>
        </a:p>
      </dgm:t>
    </dgm:pt>
    <dgm:pt modelId="{13E6E8E3-957A-40F6-80F6-246BB68B86F3}" type="sibTrans" cxnId="{D51FF608-21CF-4F23-875B-5F4A61CF1A8C}">
      <dgm:prSet/>
      <dgm:spPr/>
      <dgm:t>
        <a:bodyPr/>
        <a:lstStyle/>
        <a:p>
          <a:endParaRPr lang="ru-RU"/>
        </a:p>
      </dgm:t>
    </dgm:pt>
    <dgm:pt modelId="{0CD40DCF-9EC7-4008-A7CA-E966B6D854C7}">
      <dgm:prSet/>
      <dgm:spPr/>
      <dgm:t>
        <a:bodyPr/>
        <a:lstStyle/>
        <a:p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речи, формирование буквенного анализа</a:t>
          </a:r>
          <a:endParaRPr lang="ru-RU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6E1ACD-6B52-4AA8-BED1-F96743A49DE9}" type="parTrans" cxnId="{79E2A2DA-35FF-43E0-BBF6-FB95EF6255E4}">
      <dgm:prSet/>
      <dgm:spPr/>
      <dgm:t>
        <a:bodyPr/>
        <a:lstStyle/>
        <a:p>
          <a:endParaRPr lang="ru-RU"/>
        </a:p>
      </dgm:t>
    </dgm:pt>
    <dgm:pt modelId="{2944C9E3-5B48-4369-8E18-C95FA80C69B4}" type="sibTrans" cxnId="{79E2A2DA-35FF-43E0-BBF6-FB95EF6255E4}">
      <dgm:prSet/>
      <dgm:spPr/>
      <dgm:t>
        <a:bodyPr/>
        <a:lstStyle/>
        <a:p>
          <a:endParaRPr lang="ru-RU"/>
        </a:p>
      </dgm:t>
    </dgm:pt>
    <dgm:pt modelId="{E1358375-D466-4520-83C0-66130DED3BF9}" type="pres">
      <dgm:prSet presAssocID="{7A23F2A7-F959-4A56-A059-A0ACBDA754D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5FEB15-77FC-4395-90B6-05B23B686037}" type="pres">
      <dgm:prSet presAssocID="{12C44BF6-F63E-4289-9533-9184E20F5C1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F24A3E-1B09-4FA2-85E9-7978A373AA01}" type="pres">
      <dgm:prSet presAssocID="{51548250-A57F-47ED-8173-C763E9A712CD}" presName="sibTrans" presStyleCnt="0"/>
      <dgm:spPr/>
      <dgm:t>
        <a:bodyPr/>
        <a:lstStyle/>
        <a:p>
          <a:endParaRPr lang="ru-RU"/>
        </a:p>
      </dgm:t>
    </dgm:pt>
    <dgm:pt modelId="{7C6AB850-23A0-4FEE-909B-0428D02879EC}" type="pres">
      <dgm:prSet presAssocID="{09E5C048-A958-426C-B7C4-8A27792E4B8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DE9AF3-5CCD-485A-850C-FBFAC6216AA6}" type="pres">
      <dgm:prSet presAssocID="{F7B97138-2084-41D8-BE9F-437F1CA573FE}" presName="sibTrans" presStyleCnt="0"/>
      <dgm:spPr/>
      <dgm:t>
        <a:bodyPr/>
        <a:lstStyle/>
        <a:p>
          <a:endParaRPr lang="ru-RU"/>
        </a:p>
      </dgm:t>
    </dgm:pt>
    <dgm:pt modelId="{5C3AAC39-E878-4C32-BE34-A509F93E0739}" type="pres">
      <dgm:prSet presAssocID="{F2E85971-704E-447A-8387-62328B80FA7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EDE66A-8407-4B5C-B7D8-5E88434B2757}" type="pres">
      <dgm:prSet presAssocID="{022CB5E5-1D13-409D-A28C-33B14CA28FEB}" presName="sibTrans" presStyleCnt="0"/>
      <dgm:spPr/>
      <dgm:t>
        <a:bodyPr/>
        <a:lstStyle/>
        <a:p>
          <a:endParaRPr lang="ru-RU"/>
        </a:p>
      </dgm:t>
    </dgm:pt>
    <dgm:pt modelId="{F418252F-46C0-4223-8B4C-A0C0AED51DA7}" type="pres">
      <dgm:prSet presAssocID="{DFB9DACE-32EC-4F15-AC03-670565E5F35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667576-C045-4B78-8454-74CFAED38907}" type="pres">
      <dgm:prSet presAssocID="{D5FCE7C1-1F84-4166-8006-DF27CEB403A6}" presName="sibTrans" presStyleCnt="0"/>
      <dgm:spPr/>
      <dgm:t>
        <a:bodyPr/>
        <a:lstStyle/>
        <a:p>
          <a:endParaRPr lang="ru-RU"/>
        </a:p>
      </dgm:t>
    </dgm:pt>
    <dgm:pt modelId="{D7ACCE2F-8BE0-491F-A1D4-C5466DFD3AAA}" type="pres">
      <dgm:prSet presAssocID="{3B7136D7-AECF-4FBA-8297-58289298119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C444F6-6174-426A-9D7E-4C3F409B694C}" type="pres">
      <dgm:prSet presAssocID="{13E6E8E3-957A-40F6-80F6-246BB68B86F3}" presName="sibTrans" presStyleCnt="0"/>
      <dgm:spPr/>
      <dgm:t>
        <a:bodyPr/>
        <a:lstStyle/>
        <a:p>
          <a:endParaRPr lang="ru-RU"/>
        </a:p>
      </dgm:t>
    </dgm:pt>
    <dgm:pt modelId="{75E7CFFB-B00D-4151-8E4D-501EA577936A}" type="pres">
      <dgm:prSet presAssocID="{0CD40DCF-9EC7-4008-A7CA-E966B6D854C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CB2574-7330-4732-B774-C3A00041C357}" type="presOf" srcId="{DFB9DACE-32EC-4F15-AC03-670565E5F35C}" destId="{F418252F-46C0-4223-8B4C-A0C0AED51DA7}" srcOrd="0" destOrd="0" presId="urn:microsoft.com/office/officeart/2005/8/layout/default#1"/>
    <dgm:cxn modelId="{D51FF608-21CF-4F23-875B-5F4A61CF1A8C}" srcId="{7A23F2A7-F959-4A56-A059-A0ACBDA754DC}" destId="{3B7136D7-AECF-4FBA-8297-582892981193}" srcOrd="4" destOrd="0" parTransId="{2C482FE5-FF84-4DF4-A410-DDB4ACE66FDA}" sibTransId="{13E6E8E3-957A-40F6-80F6-246BB68B86F3}"/>
    <dgm:cxn modelId="{79E2A2DA-35FF-43E0-BBF6-FB95EF6255E4}" srcId="{7A23F2A7-F959-4A56-A059-A0ACBDA754DC}" destId="{0CD40DCF-9EC7-4008-A7CA-E966B6D854C7}" srcOrd="5" destOrd="0" parTransId="{6A6E1ACD-6B52-4AA8-BED1-F96743A49DE9}" sibTransId="{2944C9E3-5B48-4369-8E18-C95FA80C69B4}"/>
    <dgm:cxn modelId="{BCE99435-363C-4EFD-8661-33D21B7CF2F7}" type="presOf" srcId="{12C44BF6-F63E-4289-9533-9184E20F5C16}" destId="{AF5FEB15-77FC-4395-90B6-05B23B686037}" srcOrd="0" destOrd="0" presId="urn:microsoft.com/office/officeart/2005/8/layout/default#1"/>
    <dgm:cxn modelId="{57FB8FF3-46A1-4791-9A06-4010EC1451F4}" type="presOf" srcId="{09E5C048-A958-426C-B7C4-8A27792E4B89}" destId="{7C6AB850-23A0-4FEE-909B-0428D02879EC}" srcOrd="0" destOrd="0" presId="urn:microsoft.com/office/officeart/2005/8/layout/default#1"/>
    <dgm:cxn modelId="{F2373C7D-3BE4-4AB6-A7F3-CF13568F84B5}" srcId="{7A23F2A7-F959-4A56-A059-A0ACBDA754DC}" destId="{DFB9DACE-32EC-4F15-AC03-670565E5F35C}" srcOrd="3" destOrd="0" parTransId="{2FAAD9A8-8FC9-47AF-8CB6-EBE83BBB9346}" sibTransId="{D5FCE7C1-1F84-4166-8006-DF27CEB403A6}"/>
    <dgm:cxn modelId="{E5DFB2E7-CC74-4CDF-99BC-56E9CD2956FA}" type="presOf" srcId="{3B7136D7-AECF-4FBA-8297-582892981193}" destId="{D7ACCE2F-8BE0-491F-A1D4-C5466DFD3AAA}" srcOrd="0" destOrd="0" presId="urn:microsoft.com/office/officeart/2005/8/layout/default#1"/>
    <dgm:cxn modelId="{3A750FA5-CE46-447C-8765-B4DAAFF1C396}" type="presOf" srcId="{F2E85971-704E-447A-8387-62328B80FA7C}" destId="{5C3AAC39-E878-4C32-BE34-A509F93E0739}" srcOrd="0" destOrd="0" presId="urn:microsoft.com/office/officeart/2005/8/layout/default#1"/>
    <dgm:cxn modelId="{54E702EC-985C-41E5-BA04-5E16CA9D1B5E}" srcId="{7A23F2A7-F959-4A56-A059-A0ACBDA754DC}" destId="{F2E85971-704E-447A-8387-62328B80FA7C}" srcOrd="2" destOrd="0" parTransId="{9F2197B1-4EA3-4361-BFB9-881ADD45584B}" sibTransId="{022CB5E5-1D13-409D-A28C-33B14CA28FEB}"/>
    <dgm:cxn modelId="{02EB5F34-9153-4D57-9198-532F00218BD7}" type="presOf" srcId="{0CD40DCF-9EC7-4008-A7CA-E966B6D854C7}" destId="{75E7CFFB-B00D-4151-8E4D-501EA577936A}" srcOrd="0" destOrd="0" presId="urn:microsoft.com/office/officeart/2005/8/layout/default#1"/>
    <dgm:cxn modelId="{07BEA649-8C48-45B5-9D89-87492A5248D6}" srcId="{7A23F2A7-F959-4A56-A059-A0ACBDA754DC}" destId="{12C44BF6-F63E-4289-9533-9184E20F5C16}" srcOrd="0" destOrd="0" parTransId="{4ED1F4F0-6A42-430F-8FCC-273014CBA687}" sibTransId="{51548250-A57F-47ED-8173-C763E9A712CD}"/>
    <dgm:cxn modelId="{5A07FF19-D2D7-48D6-92E2-F25FC03BFEDA}" type="presOf" srcId="{7A23F2A7-F959-4A56-A059-A0ACBDA754DC}" destId="{E1358375-D466-4520-83C0-66130DED3BF9}" srcOrd="0" destOrd="0" presId="urn:microsoft.com/office/officeart/2005/8/layout/default#1"/>
    <dgm:cxn modelId="{A0BDD3D0-C271-48CD-A360-922669BB0C4D}" srcId="{7A23F2A7-F959-4A56-A059-A0ACBDA754DC}" destId="{09E5C048-A958-426C-B7C4-8A27792E4B89}" srcOrd="1" destOrd="0" parTransId="{DE6C71DE-F27C-4510-9FA8-D83AECBCE66A}" sibTransId="{F7B97138-2084-41D8-BE9F-437F1CA573FE}"/>
    <dgm:cxn modelId="{82485FAA-1806-4A7E-9F00-B3BEB391D028}" type="presParOf" srcId="{E1358375-D466-4520-83C0-66130DED3BF9}" destId="{AF5FEB15-77FC-4395-90B6-05B23B686037}" srcOrd="0" destOrd="0" presId="urn:microsoft.com/office/officeart/2005/8/layout/default#1"/>
    <dgm:cxn modelId="{6006FE45-2B11-4BA9-B480-7451F6116C73}" type="presParOf" srcId="{E1358375-D466-4520-83C0-66130DED3BF9}" destId="{CBF24A3E-1B09-4FA2-85E9-7978A373AA01}" srcOrd="1" destOrd="0" presId="urn:microsoft.com/office/officeart/2005/8/layout/default#1"/>
    <dgm:cxn modelId="{81C005A4-0910-4565-8676-9E9C8D0C8F46}" type="presParOf" srcId="{E1358375-D466-4520-83C0-66130DED3BF9}" destId="{7C6AB850-23A0-4FEE-909B-0428D02879EC}" srcOrd="2" destOrd="0" presId="urn:microsoft.com/office/officeart/2005/8/layout/default#1"/>
    <dgm:cxn modelId="{638C8A14-41B5-4856-99E9-9F64670DDAA1}" type="presParOf" srcId="{E1358375-D466-4520-83C0-66130DED3BF9}" destId="{9CDE9AF3-5CCD-485A-850C-FBFAC6216AA6}" srcOrd="3" destOrd="0" presId="urn:microsoft.com/office/officeart/2005/8/layout/default#1"/>
    <dgm:cxn modelId="{9BB891EF-EE4B-47D6-B77A-113D18C6D70F}" type="presParOf" srcId="{E1358375-D466-4520-83C0-66130DED3BF9}" destId="{5C3AAC39-E878-4C32-BE34-A509F93E0739}" srcOrd="4" destOrd="0" presId="urn:microsoft.com/office/officeart/2005/8/layout/default#1"/>
    <dgm:cxn modelId="{ED70EDC0-3446-4F7D-8A2A-E713D8BAC6EA}" type="presParOf" srcId="{E1358375-D466-4520-83C0-66130DED3BF9}" destId="{CEEDE66A-8407-4B5C-B7D8-5E88434B2757}" srcOrd="5" destOrd="0" presId="urn:microsoft.com/office/officeart/2005/8/layout/default#1"/>
    <dgm:cxn modelId="{34A1C261-391E-43FF-90B1-156D63A33ABE}" type="presParOf" srcId="{E1358375-D466-4520-83C0-66130DED3BF9}" destId="{F418252F-46C0-4223-8B4C-A0C0AED51DA7}" srcOrd="6" destOrd="0" presId="urn:microsoft.com/office/officeart/2005/8/layout/default#1"/>
    <dgm:cxn modelId="{2E1C6144-9579-44C4-8894-7F8BFC2479C3}" type="presParOf" srcId="{E1358375-D466-4520-83C0-66130DED3BF9}" destId="{FA667576-C045-4B78-8454-74CFAED38907}" srcOrd="7" destOrd="0" presId="urn:microsoft.com/office/officeart/2005/8/layout/default#1"/>
    <dgm:cxn modelId="{539B22FB-26C6-4E98-9B2D-4FD1F3837D69}" type="presParOf" srcId="{E1358375-D466-4520-83C0-66130DED3BF9}" destId="{D7ACCE2F-8BE0-491F-A1D4-C5466DFD3AAA}" srcOrd="8" destOrd="0" presId="urn:microsoft.com/office/officeart/2005/8/layout/default#1"/>
    <dgm:cxn modelId="{F07AB875-78D7-4C1D-A723-30AF7FA75845}" type="presParOf" srcId="{E1358375-D466-4520-83C0-66130DED3BF9}" destId="{E7C444F6-6174-426A-9D7E-4C3F409B694C}" srcOrd="9" destOrd="0" presId="urn:microsoft.com/office/officeart/2005/8/layout/default#1"/>
    <dgm:cxn modelId="{0EC60FB5-265C-4AD5-A2BA-E8AC2CF3EC1F}" type="presParOf" srcId="{E1358375-D466-4520-83C0-66130DED3BF9}" destId="{75E7CFFB-B00D-4151-8E4D-501EA577936A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1EDFB7-2366-4E30-AD26-6D33D7A0E0F8}" type="doc">
      <dgm:prSet loTypeId="urn:microsoft.com/office/officeart/2005/8/layout/pList2#1" loCatId="picture" qsTypeId="urn:microsoft.com/office/officeart/2005/8/quickstyle/simple1" qsCatId="simple" csTypeId="urn:microsoft.com/office/officeart/2005/8/colors/colorful1#2" csCatId="colorful" phldr="1"/>
      <dgm:spPr/>
    </dgm:pt>
    <dgm:pt modelId="{3D23090C-666E-4FDE-99F9-3260BE6B3A67}">
      <dgm:prSet phldrT="[Текст]" custT="1"/>
      <dgm:spPr/>
      <dgm:t>
        <a:bodyPr/>
        <a:lstStyle/>
        <a:p>
          <a:r>
            <a:rPr lang="ru-RU" sz="1600" b="1" i="1" dirty="0" smtClean="0">
              <a:latin typeface="Georgia" panose="02040502050405020303" pitchFamily="18" charset="0"/>
            </a:rPr>
            <a:t>Картонная коробка с высокими краями или пластиковый контейнер</a:t>
          </a:r>
          <a:endParaRPr lang="ru-RU" sz="1600" dirty="0"/>
        </a:p>
      </dgm:t>
    </dgm:pt>
    <dgm:pt modelId="{9E388790-E913-4680-B49D-D922869005D3}" type="parTrans" cxnId="{BFEBACCE-0DCF-4ECC-A052-A7DC575ABF6F}">
      <dgm:prSet/>
      <dgm:spPr/>
      <dgm:t>
        <a:bodyPr/>
        <a:lstStyle/>
        <a:p>
          <a:endParaRPr lang="ru-RU"/>
        </a:p>
      </dgm:t>
    </dgm:pt>
    <dgm:pt modelId="{F7DB0069-7468-46CE-A2AD-243B2E3DD05A}" type="sibTrans" cxnId="{BFEBACCE-0DCF-4ECC-A052-A7DC575ABF6F}">
      <dgm:prSet/>
      <dgm:spPr/>
      <dgm:t>
        <a:bodyPr/>
        <a:lstStyle/>
        <a:p>
          <a:endParaRPr lang="ru-RU"/>
        </a:p>
      </dgm:t>
    </dgm:pt>
    <dgm:pt modelId="{E272A225-2CA2-443B-9009-812AE467D830}">
      <dgm:prSet phldrT="[Текст]" custT="1"/>
      <dgm:spPr/>
      <dgm:t>
        <a:bodyPr/>
        <a:lstStyle/>
        <a:p>
          <a:r>
            <a:rPr lang="ru-RU" sz="1800" b="1" i="1" dirty="0" smtClean="0">
              <a:latin typeface="Georgia" panose="02040502050405020303" pitchFamily="18" charset="0"/>
            </a:rPr>
            <a:t>Белый лист  бумаги или </a:t>
          </a:r>
        </a:p>
        <a:p>
          <a:r>
            <a:rPr lang="ru-RU" sz="1800" b="1" i="1" dirty="0" smtClean="0">
              <a:latin typeface="Georgia" panose="02040502050405020303" pitchFamily="18" charset="0"/>
            </a:rPr>
            <a:t>цветные листы</a:t>
          </a:r>
          <a:endParaRPr lang="ru-RU" sz="1800" dirty="0"/>
        </a:p>
      </dgm:t>
    </dgm:pt>
    <dgm:pt modelId="{2DAAF7CB-4C89-43EE-8945-85338ADC9DAB}" type="parTrans" cxnId="{506D7DE9-AC40-4F4E-96E0-7F161B5CA461}">
      <dgm:prSet/>
      <dgm:spPr/>
      <dgm:t>
        <a:bodyPr/>
        <a:lstStyle/>
        <a:p>
          <a:endParaRPr lang="ru-RU"/>
        </a:p>
      </dgm:t>
    </dgm:pt>
    <dgm:pt modelId="{C6EA7445-9807-4E72-9E75-37F8C0558204}" type="sibTrans" cxnId="{506D7DE9-AC40-4F4E-96E0-7F161B5CA461}">
      <dgm:prSet/>
      <dgm:spPr/>
      <dgm:t>
        <a:bodyPr/>
        <a:lstStyle/>
        <a:p>
          <a:endParaRPr lang="ru-RU"/>
        </a:p>
      </dgm:t>
    </dgm:pt>
    <dgm:pt modelId="{9E2F5BD8-E892-4FC3-AD93-1E2963339A4C}">
      <dgm:prSet phldrT="[Текст]" custT="1"/>
      <dgm:spPr/>
      <dgm:t>
        <a:bodyPr/>
        <a:lstStyle/>
        <a:p>
          <a:r>
            <a:rPr lang="ru-RU" sz="1800" b="1" i="1" dirty="0" smtClean="0">
              <a:latin typeface="Georgia" panose="02040502050405020303" pitchFamily="18" charset="0"/>
            </a:rPr>
            <a:t>Шарики </a:t>
          </a:r>
          <a:r>
            <a:rPr lang="ru-RU" sz="1800" b="1" i="1" dirty="0" err="1" smtClean="0">
              <a:latin typeface="Georgia" panose="02040502050405020303" pitchFamily="18" charset="0"/>
            </a:rPr>
            <a:t>Марблс</a:t>
          </a:r>
          <a:endParaRPr lang="ru-RU" sz="1800" dirty="0"/>
        </a:p>
      </dgm:t>
    </dgm:pt>
    <dgm:pt modelId="{C51DE2EC-C8BE-47F9-B8F5-D4F465605C59}" type="parTrans" cxnId="{F2F96223-61EF-4F13-8CD2-86D3FF3CA827}">
      <dgm:prSet/>
      <dgm:spPr/>
      <dgm:t>
        <a:bodyPr/>
        <a:lstStyle/>
        <a:p>
          <a:endParaRPr lang="ru-RU"/>
        </a:p>
      </dgm:t>
    </dgm:pt>
    <dgm:pt modelId="{45473BB4-7923-4EBA-9066-902AE69DECC1}" type="sibTrans" cxnId="{F2F96223-61EF-4F13-8CD2-86D3FF3CA827}">
      <dgm:prSet/>
      <dgm:spPr/>
      <dgm:t>
        <a:bodyPr/>
        <a:lstStyle/>
        <a:p>
          <a:endParaRPr lang="ru-RU"/>
        </a:p>
      </dgm:t>
    </dgm:pt>
    <dgm:pt modelId="{633900BC-9EC2-434A-88E4-6D8F3E7A07ED}">
      <dgm:prSet phldrT="[Текст]" custT="1"/>
      <dgm:spPr/>
      <dgm:t>
        <a:bodyPr/>
        <a:lstStyle/>
        <a:p>
          <a:r>
            <a:rPr lang="ru-RU" sz="1800" b="1" i="1" dirty="0" smtClean="0">
              <a:latin typeface="Georgia" panose="02040502050405020303" pitchFamily="18" charset="0"/>
            </a:rPr>
            <a:t> Гуашь</a:t>
          </a:r>
          <a:endParaRPr lang="ru-RU" sz="1800" dirty="0"/>
        </a:p>
      </dgm:t>
    </dgm:pt>
    <dgm:pt modelId="{980C12E0-EDC9-4951-8DD2-287427048137}" type="parTrans" cxnId="{23831726-B82C-4567-85F0-FBF42C798D4D}">
      <dgm:prSet/>
      <dgm:spPr/>
      <dgm:t>
        <a:bodyPr/>
        <a:lstStyle/>
        <a:p>
          <a:endParaRPr lang="ru-RU"/>
        </a:p>
      </dgm:t>
    </dgm:pt>
    <dgm:pt modelId="{CEA12004-CCA8-4D30-9765-77DEEF2352FE}" type="sibTrans" cxnId="{23831726-B82C-4567-85F0-FBF42C798D4D}">
      <dgm:prSet/>
      <dgm:spPr/>
      <dgm:t>
        <a:bodyPr/>
        <a:lstStyle/>
        <a:p>
          <a:endParaRPr lang="ru-RU"/>
        </a:p>
      </dgm:t>
    </dgm:pt>
    <dgm:pt modelId="{42A9B920-758B-4607-A15F-DC026328BC5B}" type="pres">
      <dgm:prSet presAssocID="{061EDFB7-2366-4E30-AD26-6D33D7A0E0F8}" presName="Name0" presStyleCnt="0">
        <dgm:presLayoutVars>
          <dgm:dir/>
          <dgm:resizeHandles val="exact"/>
        </dgm:presLayoutVars>
      </dgm:prSet>
      <dgm:spPr/>
    </dgm:pt>
    <dgm:pt modelId="{4E1113D7-81D6-4A18-90F9-AF524CF3BCD8}" type="pres">
      <dgm:prSet presAssocID="{061EDFB7-2366-4E30-AD26-6D33D7A0E0F8}" presName="bkgdShp" presStyleLbl="alignAccFollowNode1" presStyleIdx="0" presStyleCnt="1"/>
      <dgm:spPr/>
    </dgm:pt>
    <dgm:pt modelId="{3BC36505-387E-4D32-A0AC-7104FA70A8E2}" type="pres">
      <dgm:prSet presAssocID="{061EDFB7-2366-4E30-AD26-6D33D7A0E0F8}" presName="linComp" presStyleCnt="0"/>
      <dgm:spPr/>
    </dgm:pt>
    <dgm:pt modelId="{F09EE280-5D52-44AB-BC25-867065871924}" type="pres">
      <dgm:prSet presAssocID="{3D23090C-666E-4FDE-99F9-3260BE6B3A67}" presName="compNode" presStyleCnt="0"/>
      <dgm:spPr/>
    </dgm:pt>
    <dgm:pt modelId="{14AEDFAC-EEBD-49D1-A812-DA5479C691E2}" type="pres">
      <dgm:prSet presAssocID="{3D23090C-666E-4FDE-99F9-3260BE6B3A6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A8AD8A-0B2F-4371-857C-61F29FCA8AD0}" type="pres">
      <dgm:prSet presAssocID="{3D23090C-666E-4FDE-99F9-3260BE6B3A67}" presName="invisiNode" presStyleLbl="node1" presStyleIdx="0" presStyleCnt="4"/>
      <dgm:spPr/>
    </dgm:pt>
    <dgm:pt modelId="{E2988C8D-5A88-497A-9F80-053DE5BBCC30}" type="pres">
      <dgm:prSet presAssocID="{3D23090C-666E-4FDE-99F9-3260BE6B3A67}" presName="imagNode" presStyleLbl="fgImgPlace1" presStyleIdx="0" presStyleCnt="4" custScaleX="105175" custScaleY="102734" custLinFactNeighborX="1026" custLinFactNeighborY="189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CA50803-C3A2-4AAA-BDBA-3A8C8B73BFAE}" type="pres">
      <dgm:prSet presAssocID="{F7DB0069-7468-46CE-A2AD-243B2E3DD05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F189B05-E2E4-4CD8-8E1E-FA3CE7A54864}" type="pres">
      <dgm:prSet presAssocID="{E272A225-2CA2-443B-9009-812AE467D830}" presName="compNode" presStyleCnt="0"/>
      <dgm:spPr/>
    </dgm:pt>
    <dgm:pt modelId="{30832504-12F1-4196-AAC9-B3D96ACAADA7}" type="pres">
      <dgm:prSet presAssocID="{E272A225-2CA2-443B-9009-812AE467D83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9F23FC-8F42-45F2-8442-6FAB2FA8C1D3}" type="pres">
      <dgm:prSet presAssocID="{E272A225-2CA2-443B-9009-812AE467D830}" presName="invisiNode" presStyleLbl="node1" presStyleIdx="1" presStyleCnt="4"/>
      <dgm:spPr/>
    </dgm:pt>
    <dgm:pt modelId="{C889794A-8015-4DD3-8668-E0C3C014A6DA}" type="pres">
      <dgm:prSet presAssocID="{E272A225-2CA2-443B-9009-812AE467D830}" presName="imagNod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4A5692D-CA7E-4651-A43B-603E77E6A467}" type="pres">
      <dgm:prSet presAssocID="{C6EA7445-9807-4E72-9E75-37F8C055820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B845C06-F3A8-4AB6-9285-A235F2ED99F9}" type="pres">
      <dgm:prSet presAssocID="{9E2F5BD8-E892-4FC3-AD93-1E2963339A4C}" presName="compNode" presStyleCnt="0"/>
      <dgm:spPr/>
    </dgm:pt>
    <dgm:pt modelId="{5A58A366-6FDA-4551-9031-28E2EF0F06D8}" type="pres">
      <dgm:prSet presAssocID="{9E2F5BD8-E892-4FC3-AD93-1E2963339A4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3B46E0-8C0C-48E9-B6D9-DDC479AB7173}" type="pres">
      <dgm:prSet presAssocID="{9E2F5BD8-E892-4FC3-AD93-1E2963339A4C}" presName="invisiNode" presStyleLbl="node1" presStyleIdx="2" presStyleCnt="4"/>
      <dgm:spPr/>
    </dgm:pt>
    <dgm:pt modelId="{A2119AAE-D6B6-45C3-B209-C23F671F5D76}" type="pres">
      <dgm:prSet presAssocID="{9E2F5BD8-E892-4FC3-AD93-1E2963339A4C}" presName="imagNod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36ADBB4-D452-4DC5-8C8D-B8679F65622B}" type="pres">
      <dgm:prSet presAssocID="{45473BB4-7923-4EBA-9066-902AE69DECC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C3ECE64-156A-4E3D-A980-CC13610186C2}" type="pres">
      <dgm:prSet presAssocID="{633900BC-9EC2-434A-88E4-6D8F3E7A07ED}" presName="compNode" presStyleCnt="0"/>
      <dgm:spPr/>
    </dgm:pt>
    <dgm:pt modelId="{39C1935E-16A0-4E5A-943A-C78458F9F1A4}" type="pres">
      <dgm:prSet presAssocID="{633900BC-9EC2-434A-88E4-6D8F3E7A07E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6D7492-433F-4A6A-96B3-33464C27A085}" type="pres">
      <dgm:prSet presAssocID="{633900BC-9EC2-434A-88E4-6D8F3E7A07ED}" presName="invisiNode" presStyleLbl="node1" presStyleIdx="3" presStyleCnt="4"/>
      <dgm:spPr/>
    </dgm:pt>
    <dgm:pt modelId="{893CFA46-9E57-40A9-BC3B-F77A1183BF12}" type="pres">
      <dgm:prSet presAssocID="{633900BC-9EC2-434A-88E4-6D8F3E7A07ED}" presName="imagNode" presStyleLbl="fgImgPlace1" presStyleIdx="3" presStyleCnt="4" custScaleY="102018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16F42A0F-A151-41B9-A1BA-211C935A13D9}" type="presOf" srcId="{3D23090C-666E-4FDE-99F9-3260BE6B3A67}" destId="{14AEDFAC-EEBD-49D1-A812-DA5479C691E2}" srcOrd="0" destOrd="0" presId="urn:microsoft.com/office/officeart/2005/8/layout/pList2#1"/>
    <dgm:cxn modelId="{BFEBACCE-0DCF-4ECC-A052-A7DC575ABF6F}" srcId="{061EDFB7-2366-4E30-AD26-6D33D7A0E0F8}" destId="{3D23090C-666E-4FDE-99F9-3260BE6B3A67}" srcOrd="0" destOrd="0" parTransId="{9E388790-E913-4680-B49D-D922869005D3}" sibTransId="{F7DB0069-7468-46CE-A2AD-243B2E3DD05A}"/>
    <dgm:cxn modelId="{0E0CCA09-F382-423F-B1DB-4B654B0A2090}" type="presOf" srcId="{45473BB4-7923-4EBA-9066-902AE69DECC1}" destId="{B36ADBB4-D452-4DC5-8C8D-B8679F65622B}" srcOrd="0" destOrd="0" presId="urn:microsoft.com/office/officeart/2005/8/layout/pList2#1"/>
    <dgm:cxn modelId="{F2F96223-61EF-4F13-8CD2-86D3FF3CA827}" srcId="{061EDFB7-2366-4E30-AD26-6D33D7A0E0F8}" destId="{9E2F5BD8-E892-4FC3-AD93-1E2963339A4C}" srcOrd="2" destOrd="0" parTransId="{C51DE2EC-C8BE-47F9-B8F5-D4F465605C59}" sibTransId="{45473BB4-7923-4EBA-9066-902AE69DECC1}"/>
    <dgm:cxn modelId="{23831726-B82C-4567-85F0-FBF42C798D4D}" srcId="{061EDFB7-2366-4E30-AD26-6D33D7A0E0F8}" destId="{633900BC-9EC2-434A-88E4-6D8F3E7A07ED}" srcOrd="3" destOrd="0" parTransId="{980C12E0-EDC9-4951-8DD2-287427048137}" sibTransId="{CEA12004-CCA8-4D30-9765-77DEEF2352FE}"/>
    <dgm:cxn modelId="{CCABEDEF-14F5-4F79-839A-011E89A58427}" type="presOf" srcId="{E272A225-2CA2-443B-9009-812AE467D830}" destId="{30832504-12F1-4196-AAC9-B3D96ACAADA7}" srcOrd="0" destOrd="0" presId="urn:microsoft.com/office/officeart/2005/8/layout/pList2#1"/>
    <dgm:cxn modelId="{CF84DAAA-36D4-4E73-BCB1-0BFCF87D445F}" type="presOf" srcId="{061EDFB7-2366-4E30-AD26-6D33D7A0E0F8}" destId="{42A9B920-758B-4607-A15F-DC026328BC5B}" srcOrd="0" destOrd="0" presId="urn:microsoft.com/office/officeart/2005/8/layout/pList2#1"/>
    <dgm:cxn modelId="{D5211404-73A9-4C0D-BC42-CC84EA8C2828}" type="presOf" srcId="{9E2F5BD8-E892-4FC3-AD93-1E2963339A4C}" destId="{5A58A366-6FDA-4551-9031-28E2EF0F06D8}" srcOrd="0" destOrd="0" presId="urn:microsoft.com/office/officeart/2005/8/layout/pList2#1"/>
    <dgm:cxn modelId="{E968CAF9-1351-4F94-A1E5-9BBEAC0D47B9}" type="presOf" srcId="{C6EA7445-9807-4E72-9E75-37F8C0558204}" destId="{74A5692D-CA7E-4651-A43B-603E77E6A467}" srcOrd="0" destOrd="0" presId="urn:microsoft.com/office/officeart/2005/8/layout/pList2#1"/>
    <dgm:cxn modelId="{C11D6950-97FF-4E49-8F0A-E9FFA6BD8A43}" type="presOf" srcId="{633900BC-9EC2-434A-88E4-6D8F3E7A07ED}" destId="{39C1935E-16A0-4E5A-943A-C78458F9F1A4}" srcOrd="0" destOrd="0" presId="urn:microsoft.com/office/officeart/2005/8/layout/pList2#1"/>
    <dgm:cxn modelId="{506D7DE9-AC40-4F4E-96E0-7F161B5CA461}" srcId="{061EDFB7-2366-4E30-AD26-6D33D7A0E0F8}" destId="{E272A225-2CA2-443B-9009-812AE467D830}" srcOrd="1" destOrd="0" parTransId="{2DAAF7CB-4C89-43EE-8945-85338ADC9DAB}" sibTransId="{C6EA7445-9807-4E72-9E75-37F8C0558204}"/>
    <dgm:cxn modelId="{A4ECDC1F-FECA-4F6A-8E96-74443343C0CD}" type="presOf" srcId="{F7DB0069-7468-46CE-A2AD-243B2E3DD05A}" destId="{CCA50803-C3A2-4AAA-BDBA-3A8C8B73BFAE}" srcOrd="0" destOrd="0" presId="urn:microsoft.com/office/officeart/2005/8/layout/pList2#1"/>
    <dgm:cxn modelId="{5D8A26F9-8C3A-45D9-9ADB-8CBBDACA391F}" type="presParOf" srcId="{42A9B920-758B-4607-A15F-DC026328BC5B}" destId="{4E1113D7-81D6-4A18-90F9-AF524CF3BCD8}" srcOrd="0" destOrd="0" presId="urn:microsoft.com/office/officeart/2005/8/layout/pList2#1"/>
    <dgm:cxn modelId="{A720A36B-7102-4548-BF86-80F359750257}" type="presParOf" srcId="{42A9B920-758B-4607-A15F-DC026328BC5B}" destId="{3BC36505-387E-4D32-A0AC-7104FA70A8E2}" srcOrd="1" destOrd="0" presId="urn:microsoft.com/office/officeart/2005/8/layout/pList2#1"/>
    <dgm:cxn modelId="{78752794-AAEE-4FD9-8162-A221135B2574}" type="presParOf" srcId="{3BC36505-387E-4D32-A0AC-7104FA70A8E2}" destId="{F09EE280-5D52-44AB-BC25-867065871924}" srcOrd="0" destOrd="0" presId="urn:microsoft.com/office/officeart/2005/8/layout/pList2#1"/>
    <dgm:cxn modelId="{58C3EA5E-98E2-4945-9ED1-E4C5FF6EE5F9}" type="presParOf" srcId="{F09EE280-5D52-44AB-BC25-867065871924}" destId="{14AEDFAC-EEBD-49D1-A812-DA5479C691E2}" srcOrd="0" destOrd="0" presId="urn:microsoft.com/office/officeart/2005/8/layout/pList2#1"/>
    <dgm:cxn modelId="{2D29AC8D-096E-4C84-9CC4-F6A425B4557A}" type="presParOf" srcId="{F09EE280-5D52-44AB-BC25-867065871924}" destId="{D8A8AD8A-0B2F-4371-857C-61F29FCA8AD0}" srcOrd="1" destOrd="0" presId="urn:microsoft.com/office/officeart/2005/8/layout/pList2#1"/>
    <dgm:cxn modelId="{C34E6FF3-1292-4793-8D6A-BD1B3C01ACF5}" type="presParOf" srcId="{F09EE280-5D52-44AB-BC25-867065871924}" destId="{E2988C8D-5A88-497A-9F80-053DE5BBCC30}" srcOrd="2" destOrd="0" presId="urn:microsoft.com/office/officeart/2005/8/layout/pList2#1"/>
    <dgm:cxn modelId="{F2444045-A39D-4D4D-9035-365B20CB6672}" type="presParOf" srcId="{3BC36505-387E-4D32-A0AC-7104FA70A8E2}" destId="{CCA50803-C3A2-4AAA-BDBA-3A8C8B73BFAE}" srcOrd="1" destOrd="0" presId="urn:microsoft.com/office/officeart/2005/8/layout/pList2#1"/>
    <dgm:cxn modelId="{0A87B081-18A4-4E96-9FB0-AB5F4FB0D0FE}" type="presParOf" srcId="{3BC36505-387E-4D32-A0AC-7104FA70A8E2}" destId="{EF189B05-E2E4-4CD8-8E1E-FA3CE7A54864}" srcOrd="2" destOrd="0" presId="urn:microsoft.com/office/officeart/2005/8/layout/pList2#1"/>
    <dgm:cxn modelId="{35452B69-2FF5-427A-B37E-01126B475D51}" type="presParOf" srcId="{EF189B05-E2E4-4CD8-8E1E-FA3CE7A54864}" destId="{30832504-12F1-4196-AAC9-B3D96ACAADA7}" srcOrd="0" destOrd="0" presId="urn:microsoft.com/office/officeart/2005/8/layout/pList2#1"/>
    <dgm:cxn modelId="{E2FEE29F-7E85-4263-847C-F26E39E79577}" type="presParOf" srcId="{EF189B05-E2E4-4CD8-8E1E-FA3CE7A54864}" destId="{139F23FC-8F42-45F2-8442-6FAB2FA8C1D3}" srcOrd="1" destOrd="0" presId="urn:microsoft.com/office/officeart/2005/8/layout/pList2#1"/>
    <dgm:cxn modelId="{95D70153-A217-45D5-9CF7-FCBB60AE7BA3}" type="presParOf" srcId="{EF189B05-E2E4-4CD8-8E1E-FA3CE7A54864}" destId="{C889794A-8015-4DD3-8668-E0C3C014A6DA}" srcOrd="2" destOrd="0" presId="urn:microsoft.com/office/officeart/2005/8/layout/pList2#1"/>
    <dgm:cxn modelId="{72C35445-FEED-4827-B369-FB87F187DE39}" type="presParOf" srcId="{3BC36505-387E-4D32-A0AC-7104FA70A8E2}" destId="{74A5692D-CA7E-4651-A43B-603E77E6A467}" srcOrd="3" destOrd="0" presId="urn:microsoft.com/office/officeart/2005/8/layout/pList2#1"/>
    <dgm:cxn modelId="{BFB57498-248C-4DF8-9674-8FA3FA5FF9A3}" type="presParOf" srcId="{3BC36505-387E-4D32-A0AC-7104FA70A8E2}" destId="{9B845C06-F3A8-4AB6-9285-A235F2ED99F9}" srcOrd="4" destOrd="0" presId="urn:microsoft.com/office/officeart/2005/8/layout/pList2#1"/>
    <dgm:cxn modelId="{076158CC-30ED-4DC7-B3B8-99E183B815CD}" type="presParOf" srcId="{9B845C06-F3A8-4AB6-9285-A235F2ED99F9}" destId="{5A58A366-6FDA-4551-9031-28E2EF0F06D8}" srcOrd="0" destOrd="0" presId="urn:microsoft.com/office/officeart/2005/8/layout/pList2#1"/>
    <dgm:cxn modelId="{2CD28627-580E-4D8F-B4E5-04F00CADCA92}" type="presParOf" srcId="{9B845C06-F3A8-4AB6-9285-A235F2ED99F9}" destId="{713B46E0-8C0C-48E9-B6D9-DDC479AB7173}" srcOrd="1" destOrd="0" presId="urn:microsoft.com/office/officeart/2005/8/layout/pList2#1"/>
    <dgm:cxn modelId="{63A77612-6B55-4349-9D67-F16BF87889C6}" type="presParOf" srcId="{9B845C06-F3A8-4AB6-9285-A235F2ED99F9}" destId="{A2119AAE-D6B6-45C3-B209-C23F671F5D76}" srcOrd="2" destOrd="0" presId="urn:microsoft.com/office/officeart/2005/8/layout/pList2#1"/>
    <dgm:cxn modelId="{024529A4-A3C7-4BCB-B151-D184495BB1C4}" type="presParOf" srcId="{3BC36505-387E-4D32-A0AC-7104FA70A8E2}" destId="{B36ADBB4-D452-4DC5-8C8D-B8679F65622B}" srcOrd="5" destOrd="0" presId="urn:microsoft.com/office/officeart/2005/8/layout/pList2#1"/>
    <dgm:cxn modelId="{2F91213A-F743-4FAB-8B9C-C52B376A2CD4}" type="presParOf" srcId="{3BC36505-387E-4D32-A0AC-7104FA70A8E2}" destId="{AC3ECE64-156A-4E3D-A980-CC13610186C2}" srcOrd="6" destOrd="0" presId="urn:microsoft.com/office/officeart/2005/8/layout/pList2#1"/>
    <dgm:cxn modelId="{A016091D-EA00-412C-B85E-4529ABCB5660}" type="presParOf" srcId="{AC3ECE64-156A-4E3D-A980-CC13610186C2}" destId="{39C1935E-16A0-4E5A-943A-C78458F9F1A4}" srcOrd="0" destOrd="0" presId="urn:microsoft.com/office/officeart/2005/8/layout/pList2#1"/>
    <dgm:cxn modelId="{A422BFB8-1C17-42F7-9674-A036E1093FD5}" type="presParOf" srcId="{AC3ECE64-156A-4E3D-A980-CC13610186C2}" destId="{F96D7492-433F-4A6A-96B3-33464C27A085}" srcOrd="1" destOrd="0" presId="urn:microsoft.com/office/officeart/2005/8/layout/pList2#1"/>
    <dgm:cxn modelId="{16B6D250-268D-4415-A874-FDC6538BC7AF}" type="presParOf" srcId="{AC3ECE64-156A-4E3D-A980-CC13610186C2}" destId="{893CFA46-9E57-40A9-BC3B-F77A1183BF12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1EDFB7-2366-4E30-AD26-6D33D7A0E0F8}" type="doc">
      <dgm:prSet loTypeId="urn:microsoft.com/office/officeart/2005/8/layout/pList2#2" loCatId="picture" qsTypeId="urn:microsoft.com/office/officeart/2005/8/quickstyle/simple1" qsCatId="simple" csTypeId="urn:microsoft.com/office/officeart/2005/8/colors/colorful1#3" csCatId="colorful" phldr="1"/>
      <dgm:spPr/>
    </dgm:pt>
    <dgm:pt modelId="{2BA1BF8E-0851-47BD-AABE-BEE2A950A6E2}">
      <dgm:prSet phldrT="[Текст]" custT="1"/>
      <dgm:spPr/>
      <dgm:t>
        <a:bodyPr/>
        <a:lstStyle/>
        <a:p>
          <a:pPr algn="l"/>
          <a:r>
            <a:rPr lang="ru-RU" sz="1600" b="1" i="1" dirty="0" smtClean="0">
              <a:latin typeface="Georgia" panose="02040502050405020303" pitchFamily="18" charset="0"/>
            </a:rPr>
            <a:t>Вертим емкость в разные стороны, шарики «бегают» по листу и рисуют. </a:t>
          </a:r>
          <a:endParaRPr lang="ru-RU" sz="1600" dirty="0"/>
        </a:p>
      </dgm:t>
    </dgm:pt>
    <dgm:pt modelId="{AC1F84F7-36CF-4EEF-B877-E927D6705ED8}" type="parTrans" cxnId="{B50CE453-DABB-4C55-82E4-B01EBEE703EB}">
      <dgm:prSet/>
      <dgm:spPr/>
      <dgm:t>
        <a:bodyPr/>
        <a:lstStyle/>
        <a:p>
          <a:endParaRPr lang="ru-RU"/>
        </a:p>
      </dgm:t>
    </dgm:pt>
    <dgm:pt modelId="{9418F89F-03A4-4A2C-9715-F3D80300C5E2}" type="sibTrans" cxnId="{B50CE453-DABB-4C55-82E4-B01EBEE703EB}">
      <dgm:prSet/>
      <dgm:spPr/>
      <dgm:t>
        <a:bodyPr/>
        <a:lstStyle/>
        <a:p>
          <a:endParaRPr lang="ru-RU"/>
        </a:p>
      </dgm:t>
    </dgm:pt>
    <dgm:pt modelId="{3D23090C-666E-4FDE-99F9-3260BE6B3A67}">
      <dgm:prSet phldrT="[Текст]" custT="1"/>
      <dgm:spPr/>
      <dgm:t>
        <a:bodyPr/>
        <a:lstStyle/>
        <a:p>
          <a:pPr algn="l"/>
          <a:r>
            <a:rPr lang="ru-RU" sz="1600" b="1" i="1" dirty="0" smtClean="0">
              <a:latin typeface="Georgia" panose="02040502050405020303" pitchFamily="18" charset="0"/>
            </a:rPr>
            <a:t>Берем емкость, например, пластиковый контейнер, и укладываем на дно подходящий по размеру лист бумаги.</a:t>
          </a:r>
          <a:endParaRPr lang="ru-RU" sz="1600" dirty="0"/>
        </a:p>
      </dgm:t>
    </dgm:pt>
    <dgm:pt modelId="{F7DB0069-7468-46CE-A2AD-243B2E3DD05A}" type="sibTrans" cxnId="{BFEBACCE-0DCF-4ECC-A052-A7DC575ABF6F}">
      <dgm:prSet/>
      <dgm:spPr/>
      <dgm:t>
        <a:bodyPr/>
        <a:lstStyle/>
        <a:p>
          <a:endParaRPr lang="ru-RU"/>
        </a:p>
      </dgm:t>
    </dgm:pt>
    <dgm:pt modelId="{9E388790-E913-4680-B49D-D922869005D3}" type="parTrans" cxnId="{BFEBACCE-0DCF-4ECC-A052-A7DC575ABF6F}">
      <dgm:prSet/>
      <dgm:spPr/>
      <dgm:t>
        <a:bodyPr/>
        <a:lstStyle/>
        <a:p>
          <a:endParaRPr lang="ru-RU"/>
        </a:p>
      </dgm:t>
    </dgm:pt>
    <dgm:pt modelId="{E272A225-2CA2-443B-9009-812AE467D830}">
      <dgm:prSet phldrT="[Текст]" custT="1"/>
      <dgm:spPr/>
      <dgm:t>
        <a:bodyPr/>
        <a:lstStyle/>
        <a:p>
          <a:pPr algn="l"/>
          <a:r>
            <a:rPr lang="ru-RU" sz="1600" b="1" i="1" dirty="0" smtClean="0">
              <a:latin typeface="Georgia" panose="02040502050405020303" pitchFamily="18" charset="0"/>
            </a:rPr>
            <a:t>На лист выдавливаем краску разных цветов и кладем шарики</a:t>
          </a:r>
          <a:r>
            <a:rPr lang="ru-RU" sz="1800" b="1" i="1" dirty="0" smtClean="0">
              <a:latin typeface="Georgia" panose="02040502050405020303" pitchFamily="18" charset="0"/>
            </a:rPr>
            <a:t>.</a:t>
          </a:r>
        </a:p>
      </dgm:t>
    </dgm:pt>
    <dgm:pt modelId="{C6EA7445-9807-4E72-9E75-37F8C0558204}" type="sibTrans" cxnId="{506D7DE9-AC40-4F4E-96E0-7F161B5CA461}">
      <dgm:prSet/>
      <dgm:spPr/>
      <dgm:t>
        <a:bodyPr/>
        <a:lstStyle/>
        <a:p>
          <a:endParaRPr lang="ru-RU"/>
        </a:p>
      </dgm:t>
    </dgm:pt>
    <dgm:pt modelId="{2DAAF7CB-4C89-43EE-8945-85338ADC9DAB}" type="parTrans" cxnId="{506D7DE9-AC40-4F4E-96E0-7F161B5CA461}">
      <dgm:prSet/>
      <dgm:spPr/>
      <dgm:t>
        <a:bodyPr/>
        <a:lstStyle/>
        <a:p>
          <a:endParaRPr lang="ru-RU"/>
        </a:p>
      </dgm:t>
    </dgm:pt>
    <dgm:pt modelId="{42A9B920-758B-4607-A15F-DC026328BC5B}" type="pres">
      <dgm:prSet presAssocID="{061EDFB7-2366-4E30-AD26-6D33D7A0E0F8}" presName="Name0" presStyleCnt="0">
        <dgm:presLayoutVars>
          <dgm:dir/>
          <dgm:resizeHandles val="exact"/>
        </dgm:presLayoutVars>
      </dgm:prSet>
      <dgm:spPr/>
    </dgm:pt>
    <dgm:pt modelId="{4E1113D7-81D6-4A18-90F9-AF524CF3BCD8}" type="pres">
      <dgm:prSet presAssocID="{061EDFB7-2366-4E30-AD26-6D33D7A0E0F8}" presName="bkgdShp" presStyleLbl="alignAccFollowNode1" presStyleIdx="0" presStyleCnt="1"/>
      <dgm:spPr/>
    </dgm:pt>
    <dgm:pt modelId="{3BC36505-387E-4D32-A0AC-7104FA70A8E2}" type="pres">
      <dgm:prSet presAssocID="{061EDFB7-2366-4E30-AD26-6D33D7A0E0F8}" presName="linComp" presStyleCnt="0"/>
      <dgm:spPr/>
    </dgm:pt>
    <dgm:pt modelId="{F09EE280-5D52-44AB-BC25-867065871924}" type="pres">
      <dgm:prSet presAssocID="{3D23090C-666E-4FDE-99F9-3260BE6B3A67}" presName="compNode" presStyleCnt="0"/>
      <dgm:spPr/>
    </dgm:pt>
    <dgm:pt modelId="{14AEDFAC-EEBD-49D1-A812-DA5479C691E2}" type="pres">
      <dgm:prSet presAssocID="{3D23090C-666E-4FDE-99F9-3260BE6B3A6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A8AD8A-0B2F-4371-857C-61F29FCA8AD0}" type="pres">
      <dgm:prSet presAssocID="{3D23090C-666E-4FDE-99F9-3260BE6B3A67}" presName="invisiNode" presStyleLbl="node1" presStyleIdx="0" presStyleCnt="3"/>
      <dgm:spPr/>
    </dgm:pt>
    <dgm:pt modelId="{E2988C8D-5A88-497A-9F80-053DE5BBCC30}" type="pres">
      <dgm:prSet presAssocID="{3D23090C-666E-4FDE-99F9-3260BE6B3A67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CA50803-C3A2-4AAA-BDBA-3A8C8B73BFAE}" type="pres">
      <dgm:prSet presAssocID="{F7DB0069-7468-46CE-A2AD-243B2E3DD05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F189B05-E2E4-4CD8-8E1E-FA3CE7A54864}" type="pres">
      <dgm:prSet presAssocID="{E272A225-2CA2-443B-9009-812AE467D830}" presName="compNode" presStyleCnt="0"/>
      <dgm:spPr/>
    </dgm:pt>
    <dgm:pt modelId="{30832504-12F1-4196-AAC9-B3D96ACAADA7}" type="pres">
      <dgm:prSet presAssocID="{E272A225-2CA2-443B-9009-812AE467D83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9F23FC-8F42-45F2-8442-6FAB2FA8C1D3}" type="pres">
      <dgm:prSet presAssocID="{E272A225-2CA2-443B-9009-812AE467D830}" presName="invisiNode" presStyleLbl="node1" presStyleIdx="1" presStyleCnt="3"/>
      <dgm:spPr/>
    </dgm:pt>
    <dgm:pt modelId="{C889794A-8015-4DD3-8668-E0C3C014A6DA}" type="pres">
      <dgm:prSet presAssocID="{E272A225-2CA2-443B-9009-812AE467D830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4A5692D-CA7E-4651-A43B-603E77E6A467}" type="pres">
      <dgm:prSet presAssocID="{C6EA7445-9807-4E72-9E75-37F8C055820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709997E-AF9B-48A9-9368-D3A79A58737A}" type="pres">
      <dgm:prSet presAssocID="{2BA1BF8E-0851-47BD-AABE-BEE2A950A6E2}" presName="compNode" presStyleCnt="0"/>
      <dgm:spPr/>
    </dgm:pt>
    <dgm:pt modelId="{ED152D47-B472-4563-AC86-0B0485F6887B}" type="pres">
      <dgm:prSet presAssocID="{2BA1BF8E-0851-47BD-AABE-BEE2A950A6E2}" presName="node" presStyleLbl="node1" presStyleIdx="2" presStyleCnt="3" custScaleX="1091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DE62AF-02B1-4E97-81A4-705A132C06B5}" type="pres">
      <dgm:prSet presAssocID="{2BA1BF8E-0851-47BD-AABE-BEE2A950A6E2}" presName="invisiNode" presStyleLbl="node1" presStyleIdx="2" presStyleCnt="3"/>
      <dgm:spPr/>
    </dgm:pt>
    <dgm:pt modelId="{65A61B8C-CD38-43A6-A777-90135C2308F3}" type="pres">
      <dgm:prSet presAssocID="{2BA1BF8E-0851-47BD-AABE-BEE2A950A6E2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9E6EBF2A-9741-46FE-8ACD-ED6487FCA5BC}" type="presOf" srcId="{3D23090C-666E-4FDE-99F9-3260BE6B3A67}" destId="{14AEDFAC-EEBD-49D1-A812-DA5479C691E2}" srcOrd="0" destOrd="0" presId="urn:microsoft.com/office/officeart/2005/8/layout/pList2#2"/>
    <dgm:cxn modelId="{4DD776D1-9A0C-4C4D-A1E1-AE2B263C3523}" type="presOf" srcId="{F7DB0069-7468-46CE-A2AD-243B2E3DD05A}" destId="{CCA50803-C3A2-4AAA-BDBA-3A8C8B73BFAE}" srcOrd="0" destOrd="0" presId="urn:microsoft.com/office/officeart/2005/8/layout/pList2#2"/>
    <dgm:cxn modelId="{506D7DE9-AC40-4F4E-96E0-7F161B5CA461}" srcId="{061EDFB7-2366-4E30-AD26-6D33D7A0E0F8}" destId="{E272A225-2CA2-443B-9009-812AE467D830}" srcOrd="1" destOrd="0" parTransId="{2DAAF7CB-4C89-43EE-8945-85338ADC9DAB}" sibTransId="{C6EA7445-9807-4E72-9E75-37F8C0558204}"/>
    <dgm:cxn modelId="{B50CE453-DABB-4C55-82E4-B01EBEE703EB}" srcId="{061EDFB7-2366-4E30-AD26-6D33D7A0E0F8}" destId="{2BA1BF8E-0851-47BD-AABE-BEE2A950A6E2}" srcOrd="2" destOrd="0" parTransId="{AC1F84F7-36CF-4EEF-B877-E927D6705ED8}" sibTransId="{9418F89F-03A4-4A2C-9715-F3D80300C5E2}"/>
    <dgm:cxn modelId="{5CC2662E-13CE-49F5-B9BA-20CE52E216F6}" type="presOf" srcId="{C6EA7445-9807-4E72-9E75-37F8C0558204}" destId="{74A5692D-CA7E-4651-A43B-603E77E6A467}" srcOrd="0" destOrd="0" presId="urn:microsoft.com/office/officeart/2005/8/layout/pList2#2"/>
    <dgm:cxn modelId="{8C2DCE50-118E-4C2D-A326-5C0B901B32DE}" type="presOf" srcId="{061EDFB7-2366-4E30-AD26-6D33D7A0E0F8}" destId="{42A9B920-758B-4607-A15F-DC026328BC5B}" srcOrd="0" destOrd="0" presId="urn:microsoft.com/office/officeart/2005/8/layout/pList2#2"/>
    <dgm:cxn modelId="{BFEBACCE-0DCF-4ECC-A052-A7DC575ABF6F}" srcId="{061EDFB7-2366-4E30-AD26-6D33D7A0E0F8}" destId="{3D23090C-666E-4FDE-99F9-3260BE6B3A67}" srcOrd="0" destOrd="0" parTransId="{9E388790-E913-4680-B49D-D922869005D3}" sibTransId="{F7DB0069-7468-46CE-A2AD-243B2E3DD05A}"/>
    <dgm:cxn modelId="{2139F14E-2B21-456A-AE1A-10AF04AD983E}" type="presOf" srcId="{E272A225-2CA2-443B-9009-812AE467D830}" destId="{30832504-12F1-4196-AAC9-B3D96ACAADA7}" srcOrd="0" destOrd="0" presId="urn:microsoft.com/office/officeart/2005/8/layout/pList2#2"/>
    <dgm:cxn modelId="{884F8ADE-43CB-4F9C-9543-FF88B2C06A22}" type="presOf" srcId="{2BA1BF8E-0851-47BD-AABE-BEE2A950A6E2}" destId="{ED152D47-B472-4563-AC86-0B0485F6887B}" srcOrd="0" destOrd="0" presId="urn:microsoft.com/office/officeart/2005/8/layout/pList2#2"/>
    <dgm:cxn modelId="{CD0AB993-E5A9-47A0-AC29-8F269588A32A}" type="presParOf" srcId="{42A9B920-758B-4607-A15F-DC026328BC5B}" destId="{4E1113D7-81D6-4A18-90F9-AF524CF3BCD8}" srcOrd="0" destOrd="0" presId="urn:microsoft.com/office/officeart/2005/8/layout/pList2#2"/>
    <dgm:cxn modelId="{2D50ABCB-4DE7-4E0D-B8FA-6542019260F2}" type="presParOf" srcId="{42A9B920-758B-4607-A15F-DC026328BC5B}" destId="{3BC36505-387E-4D32-A0AC-7104FA70A8E2}" srcOrd="1" destOrd="0" presId="urn:microsoft.com/office/officeart/2005/8/layout/pList2#2"/>
    <dgm:cxn modelId="{B9BC8867-5426-47F8-B472-9A6DCD330ED5}" type="presParOf" srcId="{3BC36505-387E-4D32-A0AC-7104FA70A8E2}" destId="{F09EE280-5D52-44AB-BC25-867065871924}" srcOrd="0" destOrd="0" presId="urn:microsoft.com/office/officeart/2005/8/layout/pList2#2"/>
    <dgm:cxn modelId="{D3C1846A-E4BE-493B-BCA3-EA866AC83B44}" type="presParOf" srcId="{F09EE280-5D52-44AB-BC25-867065871924}" destId="{14AEDFAC-EEBD-49D1-A812-DA5479C691E2}" srcOrd="0" destOrd="0" presId="urn:microsoft.com/office/officeart/2005/8/layout/pList2#2"/>
    <dgm:cxn modelId="{C85407F0-585F-4356-BAED-84E412CE6AB8}" type="presParOf" srcId="{F09EE280-5D52-44AB-BC25-867065871924}" destId="{D8A8AD8A-0B2F-4371-857C-61F29FCA8AD0}" srcOrd="1" destOrd="0" presId="urn:microsoft.com/office/officeart/2005/8/layout/pList2#2"/>
    <dgm:cxn modelId="{E1AEF95D-86FF-4BE1-B0E0-902CB9BA8C66}" type="presParOf" srcId="{F09EE280-5D52-44AB-BC25-867065871924}" destId="{E2988C8D-5A88-497A-9F80-053DE5BBCC30}" srcOrd="2" destOrd="0" presId="urn:microsoft.com/office/officeart/2005/8/layout/pList2#2"/>
    <dgm:cxn modelId="{8AB682EA-BB13-41DC-A128-274EC11BE4C9}" type="presParOf" srcId="{3BC36505-387E-4D32-A0AC-7104FA70A8E2}" destId="{CCA50803-C3A2-4AAA-BDBA-3A8C8B73BFAE}" srcOrd="1" destOrd="0" presId="urn:microsoft.com/office/officeart/2005/8/layout/pList2#2"/>
    <dgm:cxn modelId="{8423B2CF-4A09-4B78-A50C-2BA6BE1C335E}" type="presParOf" srcId="{3BC36505-387E-4D32-A0AC-7104FA70A8E2}" destId="{EF189B05-E2E4-4CD8-8E1E-FA3CE7A54864}" srcOrd="2" destOrd="0" presId="urn:microsoft.com/office/officeart/2005/8/layout/pList2#2"/>
    <dgm:cxn modelId="{4B97F086-72E4-434D-B890-5DAB0AF7EB76}" type="presParOf" srcId="{EF189B05-E2E4-4CD8-8E1E-FA3CE7A54864}" destId="{30832504-12F1-4196-AAC9-B3D96ACAADA7}" srcOrd="0" destOrd="0" presId="urn:microsoft.com/office/officeart/2005/8/layout/pList2#2"/>
    <dgm:cxn modelId="{2C8CBC9B-2AC6-4F91-A4D8-36547B6F3070}" type="presParOf" srcId="{EF189B05-E2E4-4CD8-8E1E-FA3CE7A54864}" destId="{139F23FC-8F42-45F2-8442-6FAB2FA8C1D3}" srcOrd="1" destOrd="0" presId="urn:microsoft.com/office/officeart/2005/8/layout/pList2#2"/>
    <dgm:cxn modelId="{83E13995-7051-4482-A6AA-BB8DE1E58C84}" type="presParOf" srcId="{EF189B05-E2E4-4CD8-8E1E-FA3CE7A54864}" destId="{C889794A-8015-4DD3-8668-E0C3C014A6DA}" srcOrd="2" destOrd="0" presId="urn:microsoft.com/office/officeart/2005/8/layout/pList2#2"/>
    <dgm:cxn modelId="{95376811-3BDF-4748-9BC0-95F770ED803E}" type="presParOf" srcId="{3BC36505-387E-4D32-A0AC-7104FA70A8E2}" destId="{74A5692D-CA7E-4651-A43B-603E77E6A467}" srcOrd="3" destOrd="0" presId="urn:microsoft.com/office/officeart/2005/8/layout/pList2#2"/>
    <dgm:cxn modelId="{0B3F93CD-69A4-453A-849B-127EE623486A}" type="presParOf" srcId="{3BC36505-387E-4D32-A0AC-7104FA70A8E2}" destId="{4709997E-AF9B-48A9-9368-D3A79A58737A}" srcOrd="4" destOrd="0" presId="urn:microsoft.com/office/officeart/2005/8/layout/pList2#2"/>
    <dgm:cxn modelId="{46DC369D-BCF7-4BAE-A763-239F703D1699}" type="presParOf" srcId="{4709997E-AF9B-48A9-9368-D3A79A58737A}" destId="{ED152D47-B472-4563-AC86-0B0485F6887B}" srcOrd="0" destOrd="0" presId="urn:microsoft.com/office/officeart/2005/8/layout/pList2#2"/>
    <dgm:cxn modelId="{30AB8B29-8E82-4326-A7C6-0C3A7D44F403}" type="presParOf" srcId="{4709997E-AF9B-48A9-9368-D3A79A58737A}" destId="{5EDE62AF-02B1-4E97-81A4-705A132C06B5}" srcOrd="1" destOrd="0" presId="urn:microsoft.com/office/officeart/2005/8/layout/pList2#2"/>
    <dgm:cxn modelId="{AEB16D07-045D-4E6D-A021-00A8FF62FEC2}" type="presParOf" srcId="{4709997E-AF9B-48A9-9368-D3A79A58737A}" destId="{65A61B8C-CD38-43A6-A777-90135C2308F3}" srcOrd="2" destOrd="0" presId="urn:microsoft.com/office/officeart/2005/8/layout/pList2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5FEB15-77FC-4395-90B6-05B23B686037}">
      <dsp:nvSpPr>
        <dsp:cNvPr id="0" name=""/>
        <dsp:cNvSpPr/>
      </dsp:nvSpPr>
      <dsp:spPr>
        <a:xfrm>
          <a:off x="0" y="837105"/>
          <a:ext cx="2767807" cy="166068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тактильно-двигательного восприятия</a:t>
          </a:r>
          <a:endParaRPr lang="ru-RU" sz="22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837105"/>
        <a:ext cx="2767807" cy="1660684"/>
      </dsp:txXfrm>
    </dsp:sp>
    <dsp:sp modelId="{7C6AB850-23A0-4FEE-909B-0428D02879EC}">
      <dsp:nvSpPr>
        <dsp:cNvPr id="0" name=""/>
        <dsp:cNvSpPr/>
      </dsp:nvSpPr>
      <dsp:spPr>
        <a:xfrm>
          <a:off x="3044588" y="837105"/>
          <a:ext cx="2767807" cy="166068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сенсорной культуры (сенсорные эталоны – форма, цвет, величина)</a:t>
          </a:r>
          <a:endParaRPr lang="ru-RU" sz="22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44588" y="837105"/>
        <a:ext cx="2767807" cy="1660684"/>
      </dsp:txXfrm>
    </dsp:sp>
    <dsp:sp modelId="{5C3AAC39-E878-4C32-BE34-A509F93E0739}">
      <dsp:nvSpPr>
        <dsp:cNvPr id="0" name=""/>
        <dsp:cNvSpPr/>
      </dsp:nvSpPr>
      <dsp:spPr>
        <a:xfrm>
          <a:off x="6089176" y="837105"/>
          <a:ext cx="2767807" cy="166068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зрительного восприятия</a:t>
          </a:r>
          <a:endParaRPr lang="ru-RU" sz="22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89176" y="837105"/>
        <a:ext cx="2767807" cy="1660684"/>
      </dsp:txXfrm>
    </dsp:sp>
    <dsp:sp modelId="{F418252F-46C0-4223-8B4C-A0C0AED51DA7}">
      <dsp:nvSpPr>
        <dsp:cNvPr id="0" name=""/>
        <dsp:cNvSpPr/>
      </dsp:nvSpPr>
      <dsp:spPr>
        <a:xfrm>
          <a:off x="0" y="2774570"/>
          <a:ext cx="2767807" cy="166068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восприятия пространства</a:t>
          </a:r>
          <a:endParaRPr lang="ru-RU" sz="22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774570"/>
        <a:ext cx="2767807" cy="1660684"/>
      </dsp:txXfrm>
    </dsp:sp>
    <dsp:sp modelId="{D7ACCE2F-8BE0-491F-A1D4-C5466DFD3AAA}">
      <dsp:nvSpPr>
        <dsp:cNvPr id="0" name=""/>
        <dsp:cNvSpPr/>
      </dsp:nvSpPr>
      <dsp:spPr>
        <a:xfrm>
          <a:off x="3044588" y="2774570"/>
          <a:ext cx="2767807" cy="166068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творческих способностей</a:t>
          </a:r>
          <a:endParaRPr lang="ru-RU" sz="22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44588" y="2774570"/>
        <a:ext cx="2767807" cy="1660684"/>
      </dsp:txXfrm>
    </dsp:sp>
    <dsp:sp modelId="{75E7CFFB-B00D-4151-8E4D-501EA577936A}">
      <dsp:nvSpPr>
        <dsp:cNvPr id="0" name=""/>
        <dsp:cNvSpPr/>
      </dsp:nvSpPr>
      <dsp:spPr>
        <a:xfrm>
          <a:off x="6089176" y="2774570"/>
          <a:ext cx="2767807" cy="166068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речи, формирование буквенного анализа</a:t>
          </a:r>
          <a:endParaRPr lang="ru-RU" sz="22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89176" y="2774570"/>
        <a:ext cx="2767807" cy="16606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1113D7-81D6-4A18-90F9-AF524CF3BCD8}">
      <dsp:nvSpPr>
        <dsp:cNvPr id="0" name=""/>
        <dsp:cNvSpPr/>
      </dsp:nvSpPr>
      <dsp:spPr>
        <a:xfrm>
          <a:off x="0" y="0"/>
          <a:ext cx="8568952" cy="262469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988C8D-5A88-497A-9F80-053DE5BBCC30}">
      <dsp:nvSpPr>
        <dsp:cNvPr id="0" name=""/>
        <dsp:cNvSpPr/>
      </dsp:nvSpPr>
      <dsp:spPr>
        <a:xfrm>
          <a:off x="277040" y="360044"/>
          <a:ext cx="1946246" cy="197739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AEDFAC-EEBD-49D1-A812-DA5479C691E2}">
      <dsp:nvSpPr>
        <dsp:cNvPr id="0" name=""/>
        <dsp:cNvSpPr/>
      </dsp:nvSpPr>
      <dsp:spPr>
        <a:xfrm rot="10800000">
          <a:off x="305936" y="2624691"/>
          <a:ext cx="1850483" cy="3207956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latin typeface="Georgia" panose="02040502050405020303" pitchFamily="18" charset="0"/>
            </a:rPr>
            <a:t>Картонная коробка с высокими краями или пластиковый контейнер</a:t>
          </a:r>
          <a:endParaRPr lang="ru-RU" sz="1600" kern="1200" dirty="0"/>
        </a:p>
      </dsp:txBody>
      <dsp:txXfrm rot="10800000">
        <a:off x="362845" y="2624691"/>
        <a:ext cx="1736665" cy="3151047"/>
      </dsp:txXfrm>
    </dsp:sp>
    <dsp:sp modelId="{C889794A-8015-4DD3-8668-E0C3C014A6DA}">
      <dsp:nvSpPr>
        <dsp:cNvPr id="0" name=""/>
        <dsp:cNvSpPr/>
      </dsp:nvSpPr>
      <dsp:spPr>
        <a:xfrm>
          <a:off x="2389349" y="349958"/>
          <a:ext cx="1850483" cy="192477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832504-12F1-4196-AAC9-B3D96ACAADA7}">
      <dsp:nvSpPr>
        <dsp:cNvPr id="0" name=""/>
        <dsp:cNvSpPr/>
      </dsp:nvSpPr>
      <dsp:spPr>
        <a:xfrm rot="10800000">
          <a:off x="2389349" y="2624691"/>
          <a:ext cx="1850483" cy="3207956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Georgia" panose="02040502050405020303" pitchFamily="18" charset="0"/>
            </a:rPr>
            <a:t>Белый лист  бумаги или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Georgia" panose="02040502050405020303" pitchFamily="18" charset="0"/>
            </a:rPr>
            <a:t>цветные листы</a:t>
          </a:r>
          <a:endParaRPr lang="ru-RU" sz="1800" kern="1200" dirty="0"/>
        </a:p>
      </dsp:txBody>
      <dsp:txXfrm rot="10800000">
        <a:off x="2446258" y="2624691"/>
        <a:ext cx="1736665" cy="3151047"/>
      </dsp:txXfrm>
    </dsp:sp>
    <dsp:sp modelId="{A2119AAE-D6B6-45C3-B209-C23F671F5D76}">
      <dsp:nvSpPr>
        <dsp:cNvPr id="0" name=""/>
        <dsp:cNvSpPr/>
      </dsp:nvSpPr>
      <dsp:spPr>
        <a:xfrm>
          <a:off x="4424881" y="349958"/>
          <a:ext cx="1850483" cy="192477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58A366-6FDA-4551-9031-28E2EF0F06D8}">
      <dsp:nvSpPr>
        <dsp:cNvPr id="0" name=""/>
        <dsp:cNvSpPr/>
      </dsp:nvSpPr>
      <dsp:spPr>
        <a:xfrm rot="10800000">
          <a:off x="4424881" y="2624691"/>
          <a:ext cx="1850483" cy="3207956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Georgia" panose="02040502050405020303" pitchFamily="18" charset="0"/>
            </a:rPr>
            <a:t>Шарики </a:t>
          </a:r>
          <a:r>
            <a:rPr lang="ru-RU" sz="1800" b="1" i="1" kern="1200" dirty="0" err="1" smtClean="0">
              <a:latin typeface="Georgia" panose="02040502050405020303" pitchFamily="18" charset="0"/>
            </a:rPr>
            <a:t>Марблс</a:t>
          </a:r>
          <a:endParaRPr lang="ru-RU" sz="1800" kern="1200" dirty="0"/>
        </a:p>
      </dsp:txBody>
      <dsp:txXfrm rot="10800000">
        <a:off x="4481790" y="2624691"/>
        <a:ext cx="1736665" cy="3151047"/>
      </dsp:txXfrm>
    </dsp:sp>
    <dsp:sp modelId="{893CFA46-9E57-40A9-BC3B-F77A1183BF12}">
      <dsp:nvSpPr>
        <dsp:cNvPr id="0" name=""/>
        <dsp:cNvSpPr/>
      </dsp:nvSpPr>
      <dsp:spPr>
        <a:xfrm>
          <a:off x="6460413" y="330537"/>
          <a:ext cx="1850483" cy="196361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C1935E-16A0-4E5A-943A-C78458F9F1A4}">
      <dsp:nvSpPr>
        <dsp:cNvPr id="0" name=""/>
        <dsp:cNvSpPr/>
      </dsp:nvSpPr>
      <dsp:spPr>
        <a:xfrm rot="10800000">
          <a:off x="6460413" y="2624691"/>
          <a:ext cx="1850483" cy="3207956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Georgia" panose="02040502050405020303" pitchFamily="18" charset="0"/>
            </a:rPr>
            <a:t> Гуашь</a:t>
          </a:r>
          <a:endParaRPr lang="ru-RU" sz="1800" kern="1200" dirty="0"/>
        </a:p>
      </dsp:txBody>
      <dsp:txXfrm rot="10800000">
        <a:off x="6517322" y="2624691"/>
        <a:ext cx="1736665" cy="31510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1113D7-81D6-4A18-90F9-AF524CF3BCD8}">
      <dsp:nvSpPr>
        <dsp:cNvPr id="0" name=""/>
        <dsp:cNvSpPr/>
      </dsp:nvSpPr>
      <dsp:spPr>
        <a:xfrm>
          <a:off x="0" y="0"/>
          <a:ext cx="7992888" cy="262469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988C8D-5A88-497A-9F80-053DE5BBCC30}">
      <dsp:nvSpPr>
        <dsp:cNvPr id="0" name=""/>
        <dsp:cNvSpPr/>
      </dsp:nvSpPr>
      <dsp:spPr>
        <a:xfrm>
          <a:off x="241571" y="349958"/>
          <a:ext cx="2281875" cy="192477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AEDFAC-EEBD-49D1-A812-DA5479C691E2}">
      <dsp:nvSpPr>
        <dsp:cNvPr id="0" name=""/>
        <dsp:cNvSpPr/>
      </dsp:nvSpPr>
      <dsp:spPr>
        <a:xfrm rot="10800000">
          <a:off x="241571" y="2624691"/>
          <a:ext cx="2281875" cy="3207956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latin typeface="Georgia" panose="02040502050405020303" pitchFamily="18" charset="0"/>
            </a:rPr>
            <a:t>Берем емкость, например, пластиковый контейнер, и укладываем на дно подходящий по размеру лист бумаги.</a:t>
          </a:r>
          <a:endParaRPr lang="ru-RU" sz="1600" kern="1200" dirty="0"/>
        </a:p>
      </dsp:txBody>
      <dsp:txXfrm rot="10800000">
        <a:off x="311747" y="2624691"/>
        <a:ext cx="2141523" cy="3137780"/>
      </dsp:txXfrm>
    </dsp:sp>
    <dsp:sp modelId="{C889794A-8015-4DD3-8668-E0C3C014A6DA}">
      <dsp:nvSpPr>
        <dsp:cNvPr id="0" name=""/>
        <dsp:cNvSpPr/>
      </dsp:nvSpPr>
      <dsp:spPr>
        <a:xfrm>
          <a:off x="2751635" y="349958"/>
          <a:ext cx="2281875" cy="192477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832504-12F1-4196-AAC9-B3D96ACAADA7}">
      <dsp:nvSpPr>
        <dsp:cNvPr id="0" name=""/>
        <dsp:cNvSpPr/>
      </dsp:nvSpPr>
      <dsp:spPr>
        <a:xfrm rot="10800000">
          <a:off x="2751635" y="2624691"/>
          <a:ext cx="2281875" cy="3207956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latin typeface="Georgia" panose="02040502050405020303" pitchFamily="18" charset="0"/>
            </a:rPr>
            <a:t>На лист выдавливаем краску разных цветов и кладем шарики</a:t>
          </a:r>
          <a:r>
            <a:rPr lang="ru-RU" sz="1800" b="1" i="1" kern="1200" dirty="0" smtClean="0">
              <a:latin typeface="Georgia" panose="02040502050405020303" pitchFamily="18" charset="0"/>
            </a:rPr>
            <a:t>.</a:t>
          </a:r>
        </a:p>
      </dsp:txBody>
      <dsp:txXfrm rot="10800000">
        <a:off x="2821811" y="2624691"/>
        <a:ext cx="2141523" cy="3137780"/>
      </dsp:txXfrm>
    </dsp:sp>
    <dsp:sp modelId="{65A61B8C-CD38-43A6-A777-90135C2308F3}">
      <dsp:nvSpPr>
        <dsp:cNvPr id="0" name=""/>
        <dsp:cNvSpPr/>
      </dsp:nvSpPr>
      <dsp:spPr>
        <a:xfrm>
          <a:off x="5365569" y="349958"/>
          <a:ext cx="2281875" cy="192477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152D47-B472-4563-AC86-0B0485F6887B}">
      <dsp:nvSpPr>
        <dsp:cNvPr id="0" name=""/>
        <dsp:cNvSpPr/>
      </dsp:nvSpPr>
      <dsp:spPr>
        <a:xfrm rot="10800000">
          <a:off x="5261698" y="2624691"/>
          <a:ext cx="2489617" cy="3207956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latin typeface="Georgia" panose="02040502050405020303" pitchFamily="18" charset="0"/>
            </a:rPr>
            <a:t>Вертим емкость в разные стороны, шарики «бегают» по листу и рисуют. </a:t>
          </a:r>
          <a:endParaRPr lang="ru-RU" sz="1600" kern="1200" dirty="0"/>
        </a:p>
      </dsp:txBody>
      <dsp:txXfrm rot="10800000">
        <a:off x="5338262" y="2624691"/>
        <a:ext cx="2336489" cy="31313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#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013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811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346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946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499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8358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5115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433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9027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2787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018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932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powerpointhintergrund.com/uploads/2017/07/free-powerpoint-backgrounds-free-powerpoint--keynote-backgrounds--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774" cy="683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57513"/>
            <a:ext cx="7772400" cy="1470025"/>
          </a:xfrm>
        </p:spPr>
        <p:txBody>
          <a:bodyPr>
            <a:normAutofit fontScale="90000"/>
          </a:bodyPr>
          <a:lstStyle/>
          <a:p>
            <a:pPr algn="r"/>
            <a:r>
              <a:rPr lang="ru-RU" sz="1800" i="1" dirty="0" smtClean="0">
                <a:solidFill>
                  <a:prstClr val="black"/>
                </a:solidFill>
                <a:latin typeface="Georgia" panose="02040502050405020303" pitchFamily="18" charset="0"/>
              </a:rPr>
              <a:t/>
            </a:r>
            <a:br>
              <a:rPr lang="ru-RU" sz="1800" i="1" dirty="0" smtClean="0">
                <a:solidFill>
                  <a:prstClr val="black"/>
                </a:solidFill>
                <a:latin typeface="Georgia" panose="02040502050405020303" pitchFamily="18" charset="0"/>
              </a:rPr>
            </a:br>
            <a:r>
              <a:rPr lang="ru-RU" sz="1800" i="1" dirty="0">
                <a:solidFill>
                  <a:prstClr val="black"/>
                </a:solidFill>
                <a:latin typeface="Georgia" panose="02040502050405020303" pitchFamily="18" charset="0"/>
              </a:rPr>
              <a:t/>
            </a:r>
            <a:br>
              <a:rPr lang="ru-RU" sz="1800" i="1" dirty="0">
                <a:solidFill>
                  <a:prstClr val="black"/>
                </a:solidFill>
                <a:latin typeface="Georgia" panose="02040502050405020303" pitchFamily="18" charset="0"/>
              </a:rPr>
            </a:br>
            <a:r>
              <a:rPr lang="ru-RU" sz="1800" i="1" dirty="0" smtClean="0">
                <a:solidFill>
                  <a:prstClr val="black"/>
                </a:solidFill>
                <a:latin typeface="Georgia" panose="02040502050405020303" pitchFamily="18" charset="0"/>
              </a:rPr>
              <a:t/>
            </a:r>
            <a:br>
              <a:rPr lang="ru-RU" sz="1800" i="1" dirty="0" smtClean="0">
                <a:solidFill>
                  <a:prstClr val="black"/>
                </a:solidFill>
                <a:latin typeface="Georgia" panose="02040502050405020303" pitchFamily="18" charset="0"/>
              </a:rPr>
            </a:br>
            <a:r>
              <a:rPr lang="ru-RU" sz="1800" i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«</a:t>
            </a:r>
            <a:r>
              <a:rPr lang="ru-RU" sz="1800" i="1" dirty="0">
                <a:solidFill>
                  <a:prstClr val="black"/>
                </a:solidFill>
                <a:latin typeface="Georgia" panose="02040502050405020303" pitchFamily="18" charset="0"/>
              </a:rPr>
              <a:t>Истоки способностей и дарований детей на кончиках пальцев.</a:t>
            </a:r>
            <a:r>
              <a:rPr lang="ru-RU" sz="1800" dirty="0">
                <a:solidFill>
                  <a:prstClr val="black"/>
                </a:solidFill>
                <a:latin typeface="Georgia" panose="02040502050405020303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Georgia" panose="02040502050405020303" pitchFamily="18" charset="0"/>
              </a:rPr>
            </a:br>
            <a:r>
              <a:rPr lang="ru-RU" sz="1800" i="1" dirty="0">
                <a:solidFill>
                  <a:prstClr val="black"/>
                </a:solidFill>
                <a:latin typeface="Georgia" panose="02040502050405020303" pitchFamily="18" charset="0"/>
              </a:rPr>
              <a:t>От пальцев идут тончайшие ручейки,</a:t>
            </a:r>
            <a:r>
              <a:rPr lang="ru-RU" sz="1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br>
              <a:rPr lang="ru-RU" sz="1800" dirty="0">
                <a:solidFill>
                  <a:prstClr val="black"/>
                </a:solidFill>
                <a:latin typeface="Georgia" panose="02040502050405020303" pitchFamily="18" charset="0"/>
              </a:rPr>
            </a:br>
            <a:r>
              <a:rPr lang="ru-RU" sz="1800" i="1" dirty="0">
                <a:solidFill>
                  <a:prstClr val="black"/>
                </a:solidFill>
                <a:latin typeface="Georgia" panose="02040502050405020303" pitchFamily="18" charset="0"/>
              </a:rPr>
              <a:t>которые питают источник творческой  мысли». </a:t>
            </a:r>
            <a:br>
              <a:rPr lang="ru-RU" sz="1800" i="1" dirty="0">
                <a:solidFill>
                  <a:prstClr val="black"/>
                </a:solidFill>
                <a:latin typeface="Georgia" panose="02040502050405020303" pitchFamily="18" charset="0"/>
              </a:rPr>
            </a:br>
            <a:r>
              <a:rPr lang="ru-RU" sz="1800" i="1" dirty="0">
                <a:solidFill>
                  <a:prstClr val="black"/>
                </a:solidFill>
                <a:latin typeface="Georgia" panose="02040502050405020303" pitchFamily="18" charset="0"/>
              </a:rPr>
              <a:t> </a:t>
            </a:r>
            <a:r>
              <a:rPr lang="ru-RU" sz="1800" i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В.А</a:t>
            </a:r>
            <a:r>
              <a:rPr lang="ru-RU" sz="1800" i="1" dirty="0">
                <a:solidFill>
                  <a:prstClr val="black"/>
                </a:solidFill>
                <a:latin typeface="Georgia" panose="02040502050405020303" pitchFamily="18" charset="0"/>
              </a:rPr>
              <a:t>. Сухомлинский</a:t>
            </a:r>
            <a:r>
              <a:rPr lang="ru-RU" sz="1800" dirty="0">
                <a:solidFill>
                  <a:prstClr val="black"/>
                </a:solidFill>
              </a:rPr>
              <a:t/>
            </a:r>
            <a:br>
              <a:rPr lang="ru-RU" sz="1800" dirty="0">
                <a:solidFill>
                  <a:prstClr val="black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412776"/>
            <a:ext cx="9137993" cy="3672408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4800" b="1" i="1" dirty="0">
                <a:solidFill>
                  <a:srgbClr val="FF0000"/>
                </a:solidFill>
                <a:latin typeface="Georgia" panose="02040502050405020303" pitchFamily="18" charset="0"/>
              </a:rPr>
              <a:t>«Камешки </a:t>
            </a:r>
            <a:r>
              <a:rPr lang="ru-RU" sz="4800" b="1" i="1" dirty="0" err="1">
                <a:solidFill>
                  <a:srgbClr val="FF9900"/>
                </a:solidFill>
                <a:latin typeface="Georgia" panose="02040502050405020303" pitchFamily="18" charset="0"/>
              </a:rPr>
              <a:t>Марблс</a:t>
            </a:r>
            <a:r>
              <a:rPr lang="ru-RU" sz="4800" b="1" i="1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ru-RU" sz="4800" b="1" i="1" dirty="0">
                <a:solidFill>
                  <a:srgbClr val="FFC000"/>
                </a:solidFill>
                <a:latin typeface="Georgia" panose="02040502050405020303" pitchFamily="18" charset="0"/>
              </a:rPr>
              <a:t>–</a:t>
            </a:r>
          </a:p>
          <a:p>
            <a:pPr lvl="0">
              <a:spcBef>
                <a:spcPts val="0"/>
              </a:spcBef>
            </a:pPr>
            <a:r>
              <a:rPr lang="ru-RU" sz="4800" b="1" i="1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ru-RU" sz="4800" b="1" i="1" dirty="0">
                <a:solidFill>
                  <a:srgbClr val="FFFF00"/>
                </a:solidFill>
                <a:latin typeface="Georgia" panose="02040502050405020303" pitchFamily="18" charset="0"/>
              </a:rPr>
              <a:t>как</a:t>
            </a:r>
            <a:r>
              <a:rPr lang="ru-RU" sz="4800" b="1" i="1" dirty="0">
                <a:solidFill>
                  <a:srgbClr val="00B050"/>
                </a:solidFill>
                <a:latin typeface="Georgia" panose="02040502050405020303" pitchFamily="18" charset="0"/>
              </a:rPr>
              <a:t> технология </a:t>
            </a:r>
            <a:r>
              <a:rPr lang="ru-RU" sz="4800" b="1" i="1" dirty="0">
                <a:solidFill>
                  <a:srgbClr val="00B0F0"/>
                </a:solidFill>
                <a:latin typeface="Georgia" panose="02040502050405020303" pitchFamily="18" charset="0"/>
              </a:rPr>
              <a:t>всестороннего развития </a:t>
            </a:r>
            <a:r>
              <a:rPr lang="ru-RU" sz="4800" b="1" i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детей </a:t>
            </a:r>
            <a:r>
              <a:rPr lang="ru-RU" sz="4800" b="1" i="1" dirty="0" smtClean="0">
                <a:solidFill>
                  <a:srgbClr val="4F81BD">
                    <a:lumMod val="50000"/>
                  </a:srgbClr>
                </a:solidFill>
                <a:latin typeface="Georgia" panose="02040502050405020303" pitchFamily="18" charset="0"/>
              </a:rPr>
              <a:t>с ОВЗ</a:t>
            </a:r>
            <a:r>
              <a:rPr lang="ru-RU" sz="4800" b="1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»</a:t>
            </a:r>
            <a:endParaRPr lang="ru-RU" sz="4800" b="1" i="1" dirty="0">
              <a:solidFill>
                <a:srgbClr val="7030A0"/>
              </a:solidFill>
              <a:latin typeface="Georgia" panose="02040502050405020303" pitchFamily="18" charset="0"/>
            </a:endParaRPr>
          </a:p>
          <a:p>
            <a:pPr algn="l"/>
            <a:endParaRPr lang="ru-RU" sz="4800" dirty="0"/>
          </a:p>
        </p:txBody>
      </p:sp>
      <p:pic>
        <p:nvPicPr>
          <p:cNvPr id="9" name="Picture 4" descr="http://russiar.com/file/upload/201608/09/08-10-13-67-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271" y="4293097"/>
            <a:ext cx="3288107" cy="24666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09214" y="5517232"/>
            <a:ext cx="35347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 smtClean="0">
                <a:latin typeface="Georgia" panose="02040502050405020303" pitchFamily="18" charset="0"/>
              </a:rPr>
              <a:t>                        </a:t>
            </a:r>
            <a:r>
              <a:rPr lang="ru-RU" sz="1600" i="1" dirty="0" err="1" smtClean="0">
                <a:latin typeface="Georgia" panose="02040502050405020303" pitchFamily="18" charset="0"/>
              </a:rPr>
              <a:t>Зенковская</a:t>
            </a:r>
            <a:r>
              <a:rPr lang="ru-RU" sz="1600" i="1" dirty="0" smtClean="0">
                <a:latin typeface="Georgia" panose="02040502050405020303" pitchFamily="18" charset="0"/>
              </a:rPr>
              <a:t> Ю. В., </a:t>
            </a:r>
          </a:p>
          <a:p>
            <a:pPr algn="just"/>
            <a:r>
              <a:rPr lang="ru-RU" sz="1600" i="1" dirty="0" smtClean="0">
                <a:latin typeface="Georgia" panose="02040502050405020303" pitchFamily="18" charset="0"/>
              </a:rPr>
              <a:t>                        педагог-психолог  </a:t>
            </a:r>
          </a:p>
          <a:p>
            <a:pPr algn="just"/>
            <a:r>
              <a:rPr lang="ru-RU" sz="1600" i="1" dirty="0" smtClean="0">
                <a:latin typeface="Georgia" panose="02040502050405020303" pitchFamily="18" charset="0"/>
              </a:rPr>
              <a:t>      МАДОУ  «</a:t>
            </a:r>
            <a:r>
              <a:rPr lang="ru-RU" sz="1600" i="1" dirty="0">
                <a:latin typeface="Georgia" panose="02040502050405020303" pitchFamily="18" charset="0"/>
              </a:rPr>
              <a:t>Детский сад </a:t>
            </a:r>
            <a:r>
              <a:rPr lang="ru-RU" sz="1600" i="1" dirty="0" smtClean="0">
                <a:latin typeface="Georgia" panose="02040502050405020303" pitchFamily="18" charset="0"/>
              </a:rPr>
              <a:t>№ 396»</a:t>
            </a:r>
            <a:endParaRPr lang="ru-RU" sz="1600" i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04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owerpointhintergrund.com/uploads/2017/07/free-powerpoint-backgrounds-free-powerpoint--keynote-backgrounds--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81" y="26203"/>
            <a:ext cx="9144774" cy="683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193742253"/>
              </p:ext>
            </p:extLst>
          </p:nvPr>
        </p:nvGraphicFramePr>
        <p:xfrm>
          <a:off x="569162" y="764704"/>
          <a:ext cx="7992888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11560" y="26203"/>
            <a:ext cx="818892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Последовательность работы:</a:t>
            </a:r>
            <a:endParaRPr lang="ru-RU" sz="3200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02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owerpointhintergrund.com/uploads/2017/07/free-powerpoint-backgrounds-free-powerpoint--keynote-backgrounds--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cdn.imgbb.ru/user/75/754033/b6dcc9f023e21f99192348fe9c70e5a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" t="2395" r="4708" b="3487"/>
          <a:stretch/>
        </p:blipFill>
        <p:spPr bwMode="auto">
          <a:xfrm>
            <a:off x="-87816" y="-21498"/>
            <a:ext cx="4659816" cy="35622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абстрактный рисунок шариками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1" b="7029"/>
          <a:stretch/>
        </p:blipFill>
        <p:spPr bwMode="auto">
          <a:xfrm>
            <a:off x="4427984" y="0"/>
            <a:ext cx="4682480" cy="35622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get-pdb/33827/006d9f57-1842-47d3-823b-f8800988d12a/s1200?webp=fals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" t="3842" r="3200" b="3617"/>
          <a:stretch/>
        </p:blipFill>
        <p:spPr bwMode="auto">
          <a:xfrm>
            <a:off x="-10585" y="3429000"/>
            <a:ext cx="4582585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murble painti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9"/>
          <a:stretch/>
        </p:blipFill>
        <p:spPr bwMode="auto">
          <a:xfrm>
            <a:off x="4572000" y="3425751"/>
            <a:ext cx="4605716" cy="34472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21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powerpointhintergrund.com/uploads/2017/07/free-powerpoint-backgrounds-free-powerpoint--keynote-backgrounds--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81" y="5260"/>
            <a:ext cx="9144774" cy="683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8562" y="980728"/>
            <a:ext cx="9137993" cy="3672408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80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«Спасибо за внимание»</a:t>
            </a:r>
            <a:endParaRPr lang="ru-RU" sz="8000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l"/>
            <a:endParaRPr lang="ru-RU" sz="4800" dirty="0"/>
          </a:p>
        </p:txBody>
      </p:sp>
      <p:pic>
        <p:nvPicPr>
          <p:cNvPr id="5122" name="Picture 2" descr="C:\Users\user\Desktop\марбс\WtVCVkPKX1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573016"/>
            <a:ext cx="2949324" cy="26369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896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owerpointhintergrund.com/uploads/2017/07/free-powerpoint-backgrounds-free-powerpoint--keynote-backgrounds--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-12786" y="0"/>
            <a:ext cx="91567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568" y="4797152"/>
            <a:ext cx="86191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>
                <a:latin typeface="Georgia" panose="02040502050405020303" pitchFamily="18" charset="0"/>
              </a:rPr>
              <a:t> </a:t>
            </a:r>
            <a:r>
              <a:rPr lang="ru-RU" sz="2000" i="1" dirty="0" smtClean="0">
                <a:latin typeface="Georgia" panose="02040502050405020303" pitchFamily="18" charset="0"/>
              </a:rPr>
              <a:t>Камешки </a:t>
            </a:r>
            <a:r>
              <a:rPr lang="ru-RU" sz="2000" i="1" dirty="0" err="1">
                <a:latin typeface="Georgia" panose="02040502050405020303" pitchFamily="18" charset="0"/>
              </a:rPr>
              <a:t>Марблс</a:t>
            </a:r>
            <a:r>
              <a:rPr lang="ru-RU" sz="2000" i="1" dirty="0">
                <a:latin typeface="Georgia" panose="02040502050405020303" pitchFamily="18" charset="0"/>
              </a:rPr>
              <a:t> – далекий потомок глиняных шариков, которые многие тысячи лет назад служили игрушками для древних людей. </a:t>
            </a:r>
            <a:r>
              <a:rPr lang="ru-RU" sz="2000" i="1" dirty="0" smtClean="0">
                <a:latin typeface="Georgia" panose="02040502050405020303" pitchFamily="18" charset="0"/>
              </a:rPr>
              <a:t>Камешки </a:t>
            </a:r>
            <a:r>
              <a:rPr lang="ru-RU" sz="2000" i="1" dirty="0">
                <a:latin typeface="Georgia" panose="02040502050405020303" pitchFamily="18" charset="0"/>
              </a:rPr>
              <a:t>получили свое название от английского «</a:t>
            </a:r>
            <a:r>
              <a:rPr lang="ru-RU" sz="2000" i="1" dirty="0" err="1">
                <a:latin typeface="Georgia" panose="02040502050405020303" pitchFamily="18" charset="0"/>
              </a:rPr>
              <a:t>marbls</a:t>
            </a:r>
            <a:r>
              <a:rPr lang="ru-RU" sz="2000" i="1" dirty="0">
                <a:latin typeface="Georgia" panose="02040502050405020303" pitchFamily="18" charset="0"/>
              </a:rPr>
              <a:t>» (то есть мраморные).  </a:t>
            </a:r>
            <a:r>
              <a:rPr lang="ru-RU" sz="2000" i="1" dirty="0" smtClean="0">
                <a:latin typeface="Georgia" panose="02040502050405020303" pitchFamily="18" charset="0"/>
              </a:rPr>
              <a:t>Камешки </a:t>
            </a:r>
            <a:r>
              <a:rPr lang="ru-RU" sz="2000" i="1" dirty="0">
                <a:latin typeface="Georgia" panose="02040502050405020303" pitchFamily="18" charset="0"/>
              </a:rPr>
              <a:t>имеют разнообразную цветовую гамму. </a:t>
            </a:r>
          </a:p>
        </p:txBody>
      </p:sp>
      <p:pic>
        <p:nvPicPr>
          <p:cNvPr id="6146" name="Picture 2" descr="C:\Users\user\Desktop\марбс\z9JeiPx9qQ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620688"/>
            <a:ext cx="5940478" cy="3888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163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owerpointhintergrund.com/uploads/2017/07/free-powerpoint-backgrounds-free-powerpoint--keynote-backgrounds--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793081738"/>
              </p:ext>
            </p:extLst>
          </p:nvPr>
        </p:nvGraphicFramePr>
        <p:xfrm>
          <a:off x="179512" y="1397000"/>
          <a:ext cx="8856984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одзаголовок 2"/>
          <p:cNvSpPr txBox="1">
            <a:spLocks/>
          </p:cNvSpPr>
          <p:nvPr/>
        </p:nvSpPr>
        <p:spPr>
          <a:xfrm>
            <a:off x="0" y="404664"/>
            <a:ext cx="9144000" cy="169828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Эффективность работы с шариками </a:t>
            </a:r>
            <a:r>
              <a:rPr lang="ru-RU" sz="2800" b="1" i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Марблс</a:t>
            </a:r>
            <a:r>
              <a:rPr lang="ru-RU" sz="28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и декоративными камешками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06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owerpointhintergrund.com/uploads/2017/07/free-powerpoint-backgrounds-free-powerpoint--keynote-backgrounds--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0" y="404664"/>
            <a:ext cx="9144000" cy="86409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Игры на развитие внимания.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user\Desktop\марбс\AEpeB5pQfx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7" y="1772816"/>
            <a:ext cx="2546139" cy="3672408"/>
          </a:xfrm>
          <a:prstGeom prst="rect">
            <a:avLst/>
          </a:prstGeom>
          <a:noFill/>
        </p:spPr>
      </p:pic>
      <p:pic>
        <p:nvPicPr>
          <p:cNvPr id="1027" name="Picture 3" descr="C:\Users\user\Desktop\марбс\k8Vp8nIroM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420888"/>
            <a:ext cx="2880320" cy="1844520"/>
          </a:xfrm>
          <a:prstGeom prst="rect">
            <a:avLst/>
          </a:prstGeom>
          <a:noFill/>
        </p:spPr>
      </p:pic>
      <p:pic>
        <p:nvPicPr>
          <p:cNvPr id="1028" name="Picture 4" descr="C:\Users\user\Desktop\марбс\kxV-Jz12QD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93062" y="1700809"/>
            <a:ext cx="2664890" cy="3672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106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owerpointhintergrund.com/uploads/2017/07/free-powerpoint-backgrounds-free-powerpoint--keynote-backgrounds--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0" y="404664"/>
            <a:ext cx="9144000" cy="86409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Игры на развитие мышления.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user\Desktop\марбс\WfU-HqFqyP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2558720" cy="3600400"/>
          </a:xfrm>
          <a:prstGeom prst="rect">
            <a:avLst/>
          </a:prstGeom>
          <a:noFill/>
        </p:spPr>
      </p:pic>
      <p:pic>
        <p:nvPicPr>
          <p:cNvPr id="2051" name="Picture 3" descr="C:\Users\user\Desktop\марбс\FHLz9-WvWQ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772816"/>
            <a:ext cx="2557797" cy="3578894"/>
          </a:xfrm>
          <a:prstGeom prst="rect">
            <a:avLst/>
          </a:prstGeom>
          <a:noFill/>
        </p:spPr>
      </p:pic>
      <p:pic>
        <p:nvPicPr>
          <p:cNvPr id="2052" name="Picture 4" descr="C:\Users\user\Desktop\марбс\xnHpZmp_m6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2636912"/>
            <a:ext cx="3240360" cy="17778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106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owerpointhintergrund.com/uploads/2017/07/free-powerpoint-backgrounds-free-powerpoint--keynote-backgrounds--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0" y="404664"/>
            <a:ext cx="9144000" cy="86409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Игры на развитие восприятия времени (время года).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user\Desktop\марбс\TRL6tIjxUi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700808"/>
            <a:ext cx="3240360" cy="44584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106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powerpointhintergrund.com/uploads/2017/07/free-powerpoint-backgrounds-free-powerpoint--keynote-backgrounds--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2" y="0"/>
            <a:ext cx="9144774" cy="683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72885"/>
            <a:ext cx="2282196" cy="28796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729981"/>
            <a:ext cx="2232248" cy="28400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5" y="651615"/>
            <a:ext cx="2304257" cy="29341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45024"/>
            <a:ext cx="2425709" cy="30281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573016"/>
            <a:ext cx="2431090" cy="31091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573016"/>
            <a:ext cx="2444600" cy="3127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99592" y="116632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Игра «Времена года»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8223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owerpointhintergrund.com/uploads/2017/07/free-powerpoint-backgrounds-free-powerpoint--keynote-backgrounds--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0" y="404664"/>
            <a:ext cx="9144000" cy="86409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Игры на развитие эмоциональной сферы.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user\Desktop\марбс\kXYfT6ONWR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700808"/>
            <a:ext cx="6336704" cy="37480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106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owerpointhintergrund.com/uploads/2017/07/free-powerpoint-backgrounds-free-powerpoint--keynote-backgrounds--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774" cy="683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697181260"/>
              </p:ext>
            </p:extLst>
          </p:nvPr>
        </p:nvGraphicFramePr>
        <p:xfrm>
          <a:off x="287524" y="764704"/>
          <a:ext cx="8568952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87524" y="0"/>
            <a:ext cx="8568952" cy="1124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ru-RU" sz="36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Рисуем шариками </a:t>
            </a:r>
            <a:r>
              <a:rPr lang="ru-RU" sz="3600" b="1" i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Марблс</a:t>
            </a:r>
            <a:endParaRPr lang="ru-RU" sz="3600" b="1" i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/>
            <a:endParaRPr lang="ru-RU" sz="2400" b="1" i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53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</TotalTime>
  <Words>209</Words>
  <Application>Microsoft Office PowerPoint</Application>
  <PresentationFormat>Экран (4:3)</PresentationFormat>
  <Paragraphs>30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Georgia</vt:lpstr>
      <vt:lpstr>Times New Roman</vt:lpstr>
      <vt:lpstr>Тема Office</vt:lpstr>
      <vt:lpstr>1_Тема Office</vt:lpstr>
      <vt:lpstr>   «Истоки способностей и дарований детей на кончиках пальцев. От пальцев идут тончайшие ручейки,  которые питают источник творческой  мысли».   В.А. Сухомлинский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«Истоки способностей и дарований детей на кончиках пальцев. От пальцев идут тончайшие ручейки,  которые питают источник творческой  мысли».   В.А. Сухомлинский</dc:title>
  <dc:creator>Виолетта</dc:creator>
  <cp:lastModifiedBy>Юля</cp:lastModifiedBy>
  <cp:revision>69</cp:revision>
  <dcterms:created xsi:type="dcterms:W3CDTF">2018-03-16T16:38:03Z</dcterms:created>
  <dcterms:modified xsi:type="dcterms:W3CDTF">2021-11-05T14:09:52Z</dcterms:modified>
</cp:coreProperties>
</file>