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110" d="100"/>
          <a:sy n="110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7886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14055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19080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56333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168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3141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59680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52849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82944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62735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79256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12F0-469F-4186-A1AD-12738E5DCA6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22A5-3A97-479D-B1B2-159F05937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5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c8d/0007fbcc-3c47794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572560" cy="200026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автономное дошкольное образовательное учреждение </a:t>
            </a:r>
            <a:b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«Детский сад №120»</a:t>
            </a:r>
            <a:b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г.Перми</a:t>
            </a:r>
            <a:br>
              <a: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7343804" cy="4160504"/>
          </a:xfrm>
        </p:spPr>
        <p:txBody>
          <a:bodyPr>
            <a:normAutofit/>
          </a:bodyPr>
          <a:lstStyle/>
          <a:p>
            <a:pPr algn="l"/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l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Приглашаем в наш мини-музей</a:t>
            </a:r>
          </a:p>
          <a:p>
            <a:pPr algn="l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Русского народного быта</a:t>
            </a:r>
          </a:p>
          <a:p>
            <a:pPr algn="l"/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l"/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l"/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l"/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l"/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l"/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l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</a:t>
            </a:r>
          </a:p>
          <a:p>
            <a:pPr algn="l"/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Воспитатель Казакова Л.Н. группа «Улыбка»</a:t>
            </a:r>
          </a:p>
          <a:p>
            <a:pPr algn="l"/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l"/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s018.radikal.ru/i514/1511/0e/b5c91b6dd9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43182"/>
            <a:ext cx="2406381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C1BF24-049E-44D7-AA36-92E666785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20888"/>
            <a:ext cx="240638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03698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c8d/0007fbcc-3c47794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01056" cy="1643074"/>
          </a:xfrm>
        </p:spPr>
        <p:txBody>
          <a:bodyPr>
            <a:normAutofit/>
          </a:bodyPr>
          <a:lstStyle/>
          <a:p>
            <a:r>
              <a:rPr lang="ru-RU" sz="1600" u="sng" dirty="0">
                <a:latin typeface="+mn-lt"/>
                <a:cs typeface="Andalus" pitchFamily="18" charset="-78"/>
              </a:rPr>
              <a:t>ЦЕЛЬ</a:t>
            </a:r>
            <a:r>
              <a:rPr lang="ru-RU" sz="1600" dirty="0">
                <a:latin typeface="+mn-lt"/>
                <a:cs typeface="Andalus" pitchFamily="18" charset="-78"/>
              </a:rPr>
              <a:t>:</a:t>
            </a:r>
            <a:br>
              <a:rPr lang="ru-RU" sz="1600" dirty="0">
                <a:latin typeface="+mn-lt"/>
                <a:cs typeface="Andalus" pitchFamily="18" charset="-78"/>
              </a:rPr>
            </a:br>
            <a:r>
              <a:rPr lang="ru-RU" sz="1600" dirty="0">
                <a:latin typeface="+mn-lt"/>
                <a:cs typeface="Andalus" pitchFamily="18" charset="-78"/>
              </a:rPr>
              <a:t> Формирование у дошкольников интереса к русской национальной культуре и быту. Обогащение воспитательно-образовательного пространства новыми формами работы с детьми и родителями</a:t>
            </a:r>
            <a:r>
              <a:rPr lang="ru-RU" sz="1600" dirty="0">
                <a:latin typeface="+mn-lt"/>
              </a:rPr>
              <a:t>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2480" y="2143116"/>
            <a:ext cx="7765706" cy="366214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sz="2100" b="1" dirty="0">
              <a:solidFill>
                <a:schemeClr val="tx1"/>
              </a:solidFill>
              <a:latin typeface="+mj-lt"/>
            </a:endParaRPr>
          </a:p>
          <a:p>
            <a:r>
              <a:rPr lang="ru-RU" b="1" dirty="0">
                <a:solidFill>
                  <a:schemeClr val="tx1"/>
                </a:solidFill>
              </a:rPr>
              <a:t>Задачи:</a:t>
            </a: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tx1"/>
                </a:solidFill>
              </a:rPr>
              <a:t> Приобщение детей к общечеловеческим ценностям. Знакомство с особенностями русского национального уклада жизни (быта).Привлечь родителей к активному взаимодействию по приобщению детей к народной культуре, созданию музея, расширить представления родителей об истории и традициях русского народа. Воспитывать любовь и бережное отношение к русской народной культуре. Обогащение развивающей предметно-пространственной среды ДОУ.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900" b="1" dirty="0">
                <a:solidFill>
                  <a:schemeClr val="tx1"/>
                </a:solidFill>
              </a:rPr>
              <a:t>Особенности:</a:t>
            </a:r>
          </a:p>
          <a:p>
            <a:pPr>
              <a:lnSpc>
                <a:spcPct val="110000"/>
              </a:lnSpc>
            </a:pPr>
            <a:r>
              <a:rPr lang="ru-RU" sz="1700" b="1" dirty="0">
                <a:solidFill>
                  <a:schemeClr val="tx1"/>
                </a:solidFill>
              </a:rPr>
              <a:t>-участие в создании детей и родителей;</a:t>
            </a:r>
          </a:p>
          <a:p>
            <a:pPr>
              <a:lnSpc>
                <a:spcPct val="110000"/>
              </a:lnSpc>
            </a:pPr>
            <a:r>
              <a:rPr lang="ru-RU" sz="1700" b="1" dirty="0">
                <a:solidFill>
                  <a:schemeClr val="tx1"/>
                </a:solidFill>
              </a:rPr>
              <a:t>-ребенок-соавтор, творец экспозиции </a:t>
            </a:r>
          </a:p>
          <a:p>
            <a:endParaRPr lang="ru-RU" sz="1600" b="1" dirty="0">
              <a:solidFill>
                <a:schemeClr val="tx1"/>
              </a:solidFill>
              <a:latin typeface="+mj-lt"/>
            </a:endParaRPr>
          </a:p>
          <a:p>
            <a:endParaRPr lang="ru-RU" sz="1600" b="1" dirty="0">
              <a:solidFill>
                <a:schemeClr val="tx1"/>
              </a:solidFill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c8d/0007fbcc-3c47794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071546"/>
            <a:ext cx="7486648" cy="68420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Актуальность: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357298"/>
            <a:ext cx="7429552" cy="3286148"/>
          </a:xfrm>
        </p:spPr>
        <p:txBody>
          <a:bodyPr>
            <a:normAutofit/>
          </a:bodyPr>
          <a:lstStyle/>
          <a:p>
            <a:pPr algn="just"/>
            <a:endParaRPr lang="ru-RU" sz="1600" b="1" dirty="0">
              <a:solidFill>
                <a:schemeClr val="tx1"/>
              </a:solidFill>
            </a:endParaRPr>
          </a:p>
          <a:p>
            <a:pPr algn="just"/>
            <a:endParaRPr lang="ru-RU" sz="1600" b="1" dirty="0">
              <a:solidFill>
                <a:schemeClr val="tx1"/>
              </a:solidFill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</a:rPr>
              <a:t>              В  настоящее время одним из важнейших приоритетов  современного образования является духовно-нравственное воспитание детей. Народная культура передает национальную самобытность народа. Это богатый материал для воспитания любви к Родине. Фольклор, народно-прикладное творчество не только формирует любовь к традициям своего народа, но и обогащает знания детей об окружающей жизни. Народная культура близка детям, доступна их пониманию, так как окружающий мир отражается условно через символические образы. Важно знакомить детей с настоящими предметами и материалами старины.</a:t>
            </a: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c8d/0007fbcc-3c47794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3286148" cy="2357454"/>
          </a:xfrm>
        </p:spPr>
        <p:txBody>
          <a:bodyPr>
            <a:noAutofit/>
          </a:bodyPr>
          <a:lstStyle/>
          <a:p>
            <a:pPr algn="l"/>
            <a:r>
              <a:rPr lang="ru-RU" sz="1600" b="1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5400000">
            <a:off x="-1287817" y="4761264"/>
            <a:ext cx="114946" cy="60608"/>
          </a:xfrm>
        </p:spPr>
        <p:txBody>
          <a:bodyPr>
            <a:noAutofit/>
          </a:bodyPr>
          <a:lstStyle/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I:\ФОТО\Новая папка (2)\Мини-музей\DSC03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156175" y="2337004"/>
            <a:ext cx="45719" cy="6095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33C4F0-703B-49D4-A986-8D2224789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5"/>
            <a:ext cx="3543548" cy="443933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391A94-BEC5-4100-875D-8EBA2380EA42}"/>
              </a:ext>
            </a:extLst>
          </p:cNvPr>
          <p:cNvSpPr/>
          <p:nvPr/>
        </p:nvSpPr>
        <p:spPr>
          <a:xfrm>
            <a:off x="539552" y="1988840"/>
            <a:ext cx="3687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Русь деревянная - края дорогие,</a:t>
            </a:r>
          </a:p>
          <a:p>
            <a:r>
              <a:rPr lang="ru-RU" dirty="0"/>
              <a:t>Здесь издавна русские люди живут</a:t>
            </a:r>
          </a:p>
          <a:p>
            <a:r>
              <a:rPr lang="ru-RU" dirty="0"/>
              <a:t>Они прославляют жилища родные,</a:t>
            </a:r>
          </a:p>
          <a:p>
            <a:r>
              <a:rPr lang="ru-RU" dirty="0"/>
              <a:t>Раздольные русские песни поют.</a:t>
            </a: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2.infourok.ru/uploads/ex/0c8d/0007fbcc-3c47794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071810"/>
            <a:ext cx="1571636" cy="1500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2" y="785794"/>
            <a:ext cx="4214842" cy="4500593"/>
          </a:xfrm>
        </p:spPr>
        <p:txBody>
          <a:bodyPr>
            <a:normAutofit/>
          </a:bodyPr>
          <a:lstStyle/>
          <a:p>
            <a:r>
              <a:rPr lang="ru-RU" sz="1600" b="1" dirty="0"/>
              <a:t>В углу избы стоит русская печь (имитация), в которой стоят чугунные горшки , возле печки стоит ухват. В уголочке на печке примостился домовёнок Кузя, он главный в доме, смотрит за порядком, достатком и миром в доме. В нашей избе живет семья: мать, отец, дети-Аленушка, Ванюшка,  Никитка да крошка </a:t>
            </a:r>
            <a:r>
              <a:rPr lang="ru-RU" sz="1600" b="1" dirty="0" err="1"/>
              <a:t>Маняша</a:t>
            </a:r>
            <a:r>
              <a:rPr lang="ru-RU" sz="1600" b="1" dirty="0"/>
              <a:t>.  В избе- полка с резными деревянными шкатулками, матрешками, глиняными чашками. Хозяйка-прядет на прялке, а хозяин- плетет лапти.  Хлебосольные хозяева приглашают к столу.</a:t>
            </a:r>
          </a:p>
          <a:p>
            <a:endParaRPr lang="ru-RU" dirty="0"/>
          </a:p>
        </p:txBody>
      </p:sp>
      <p:pic>
        <p:nvPicPr>
          <p:cNvPr id="2052" name="Picture 4" descr="I:\ФОТО\Новая папка (2)\Мини-музей\DSC03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857232"/>
            <a:ext cx="71439" cy="86330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C5CB2C-775A-49D9-A931-D662E56E6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882" y="1274472"/>
            <a:ext cx="4500593" cy="352323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2.infourok.ru/uploads/ex/0c8d/0007fbcc-3c47794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357430"/>
            <a:ext cx="850879" cy="428629"/>
          </a:xfrm>
        </p:spPr>
        <p:txBody>
          <a:bodyPr>
            <a:normAutofit/>
          </a:bodyPr>
          <a:lstStyle/>
          <a:p>
            <a:endParaRPr lang="ru-RU" sz="16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7686" y="714356"/>
            <a:ext cx="3857652" cy="57150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За стол прошу садится-вкусным чаем угоститься!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Аленушка играет куколкой, которую сделала ей матушка из тряпочек. Она помогает маме- качает сестренку, напевая колыбельные песни. </a:t>
            </a:r>
            <a:endParaRPr lang="ru-RU" sz="1600" dirty="0"/>
          </a:p>
        </p:txBody>
      </p:sp>
      <p:pic>
        <p:nvPicPr>
          <p:cNvPr id="3075" name="Picture 3" descr="I:\ФОТО\Новая папка (2)\Мини-музей\DSC03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2339752" y="3893813"/>
            <a:ext cx="85892" cy="111251"/>
          </a:xfrm>
          <a:prstGeom prst="rect">
            <a:avLst/>
          </a:prstGeom>
          <a:noFill/>
        </p:spPr>
      </p:pic>
      <p:pic>
        <p:nvPicPr>
          <p:cNvPr id="3078" name="Picture 6" descr="I:\ФОТО\Новая папка (2)\Мини-музей\DSC032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148064" y="2000217"/>
            <a:ext cx="45719" cy="292246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9932A2-86AB-4956-8DB9-64E9765E2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0523"/>
            <a:ext cx="3960440" cy="2996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E79F1C-349A-4B5B-8010-D616397F2B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1" y="1930522"/>
            <a:ext cx="3357586" cy="299695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2.infourok.ru/uploads/ex/0c8d/0007fbcc-3c47794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496"/>
            <a:ext cx="2071702" cy="12858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928670"/>
            <a:ext cx="3429024" cy="1071570"/>
          </a:xfrm>
        </p:spPr>
        <p:txBody>
          <a:bodyPr>
            <a:normAutofit fontScale="92500"/>
          </a:bodyPr>
          <a:lstStyle/>
          <a:p>
            <a:r>
              <a:rPr lang="ru-RU" sz="1600" dirty="0"/>
              <a:t>Музей приглашает всех детей для ознакомления с бытом и традициями русского народа, для участия в посиделках и календарных праздниках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928670"/>
            <a:ext cx="4572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Все экспонаты расположены так, чтобы можно было к ним подойти, рассмотреть и понять, как они действуют. В музее вся обстановка способствует тому, чтобы детям было интересно и смотреть, и познавать, и заниматься, и играть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4098" name="Picture 2" descr="I:\ФОТО\Новая папка (2)\Мини-музей\DSC03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3244038"/>
            <a:ext cx="216024" cy="175833"/>
          </a:xfrm>
          <a:prstGeom prst="rect">
            <a:avLst/>
          </a:prstGeom>
          <a:noFill/>
        </p:spPr>
      </p:pic>
      <p:pic>
        <p:nvPicPr>
          <p:cNvPr id="4100" name="Picture 4" descr="I:\ФОТО\Новая папка (2)\Мини-музей\DSC03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682554" y="4127892"/>
            <a:ext cx="148873" cy="198498"/>
          </a:xfrm>
          <a:prstGeom prst="rect">
            <a:avLst/>
          </a:prstGeom>
          <a:noFill/>
        </p:spPr>
      </p:pic>
      <p:pic>
        <p:nvPicPr>
          <p:cNvPr id="4101" name="Picture 5" descr="I:\ФОТО\Новая папка (2)\Мини-музей\DSC032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3" y="4302673"/>
            <a:ext cx="148872" cy="198496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76AED-DD3B-490F-9462-34C71AC28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9" y="2234702"/>
            <a:ext cx="2345090" cy="2952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1AA089-9973-47BC-ACAA-50D4ADDEA5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6779" y="2538321"/>
            <a:ext cx="2952328" cy="23450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C79FFC-FD7A-4B59-AADF-47AA8A4516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8758" y="2646136"/>
            <a:ext cx="2952328" cy="21294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2.infourok.ru/uploads/ex/0c8d/0007fbcc-3c47794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221088"/>
            <a:ext cx="84296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/>
              <a:t>Родители являются активными участниками пополнения экспонатов мини-музея, принимают непосредственное участие в мероприятиях, организованных в ДОУ (развлечения, фольклорные праздники, выставки)</a:t>
            </a:r>
          </a:p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9F274E-99EF-4FFA-8CCE-3A0501D1B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6067" y="1316720"/>
            <a:ext cx="3560411" cy="2376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304C5E-D089-49DD-A129-F435AF9665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3769" y="1352724"/>
            <a:ext cx="3576301" cy="23042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EB8240-4210-413E-A50A-03A8D701F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724742"/>
            <a:ext cx="3816424" cy="356835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2.infourok.ru/uploads/ex/0c8d/0007fbcc-3c477947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2000240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3804053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Те66ма1</Template>
  <TotalTime>409</TotalTime>
  <Words>458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Муниципальное автономное дошкольное образовательное учреждение   «Детский сад №120»  г.Перми </vt:lpstr>
      <vt:lpstr>ЦЕЛЬ:  Формирование у дошкольников интереса к русской национальной культуре и быту. Обогащение воспитательно-образовательного пространства новыми формами работы с детьми и родителями. </vt:lpstr>
      <vt:lpstr>Актуальность: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духовно-нравственного воспитания</dc:title>
  <dc:creator>иннаф</dc:creator>
  <cp:lastModifiedBy>akazak2008@mail.ru</cp:lastModifiedBy>
  <cp:revision>43</cp:revision>
  <dcterms:created xsi:type="dcterms:W3CDTF">2017-11-14T07:40:16Z</dcterms:created>
  <dcterms:modified xsi:type="dcterms:W3CDTF">2020-02-11T16:57:28Z</dcterms:modified>
</cp:coreProperties>
</file>