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148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 bwMode="auto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2107" y="1371600"/>
            <a:ext cx="6859786" cy="3505200"/>
          </a:xfrm>
        </p:spPr>
        <p:txBody>
          <a:bodyPr rtlCol="0">
            <a:noAutofit/>
          </a:bodyPr>
          <a:lstStyle>
            <a:lvl1pPr>
              <a:defRPr sz="7200"/>
            </a:lvl1pPr>
          </a:lstStyle>
          <a:p>
            <a:pPr rtl="0"/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2107" y="4953000"/>
            <a:ext cx="6173808" cy="1066800"/>
          </a:xfrm>
        </p:spPr>
        <p:txBody>
          <a:bodyPr rtlCol="0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rtl="0"/>
            <a:r>
              <a:rPr lang="ru-RU" smtClean="0"/>
              <a:t>Образец подзаголовка</a:t>
            </a:r>
            <a:endParaRPr lang="ru-RU" dirty="0"/>
          </a:p>
        </p:txBody>
      </p:sp>
      <p:sp>
        <p:nvSpPr>
          <p:cNvPr id="5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endParaRPr lang="en-US"/>
          </a:p>
        </p:txBody>
      </p:sp>
      <p:sp>
        <p:nvSpPr>
          <p:cNvPr id="4" name="Дата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7EAF463A-BC7C-46EE-9F1E-7F377CCA4891}" type="datetimeFigureOut">
              <a:rPr lang="en-US" smtClean="0"/>
              <a:pPr/>
              <a:t>12/7/2018</a:t>
            </a:fld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85686547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 rtlCol="0"/>
          <a:lstStyle>
            <a:lvl5pPr>
              <a:defRPr/>
            </a:lvl5pPr>
            <a:lvl6pPr>
              <a:defRPr baseline="0"/>
            </a:lvl6pPr>
            <a:lvl7pPr>
              <a:defRPr baseline="0"/>
            </a:lvl7pPr>
            <a:lvl8pPr>
              <a:defRPr baseline="0"/>
            </a:lvl8pPr>
            <a:lvl9pPr>
              <a:defRPr baseline="0"/>
            </a:lvl9pPr>
          </a:lstStyle>
          <a:p>
            <a:pPr lvl="0" rtl="0"/>
            <a:r>
              <a:rPr lang="ru-RU" smtClean="0"/>
              <a:t>Образец текста</a:t>
            </a:r>
          </a:p>
          <a:p>
            <a:pPr lvl="1" rtl="0"/>
            <a:r>
              <a:rPr lang="ru-RU" smtClean="0"/>
              <a:t>Второй уровень</a:t>
            </a:r>
          </a:p>
          <a:p>
            <a:pPr lvl="2" rtl="0"/>
            <a:r>
              <a:rPr lang="ru-RU" smtClean="0"/>
              <a:t>Третий уровень</a:t>
            </a:r>
          </a:p>
          <a:p>
            <a:pPr lvl="3" rtl="0"/>
            <a:r>
              <a:rPr lang="ru-RU" smtClean="0"/>
              <a:t>Четвертый уровень</a:t>
            </a:r>
          </a:p>
          <a:p>
            <a:pPr lvl="4" rtl="0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5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endParaRPr lang="en-US"/>
          </a:p>
        </p:txBody>
      </p:sp>
      <p:sp>
        <p:nvSpPr>
          <p:cNvPr id="4" name="Дата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7EAF463A-BC7C-46EE-9F1E-7F377CCA4891}" type="datetimeFigureOut">
              <a:rPr lang="en-US" smtClean="0"/>
              <a:pPr/>
              <a:t>12/7/2018</a:t>
            </a:fld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8422346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 hasCustomPrompt="1"/>
          </p:nvPr>
        </p:nvSpPr>
        <p:spPr>
          <a:xfrm>
            <a:off x="7315914" y="533400"/>
            <a:ext cx="1028968" cy="5592764"/>
          </a:xfrm>
        </p:spPr>
        <p:txBody>
          <a:bodyPr vert="eaVert" rtlCol="0"/>
          <a:lstStyle>
            <a:lvl1pPr rtl="0">
              <a:defRPr/>
            </a:lvl1pPr>
          </a:lstStyle>
          <a:p>
            <a:pPr rtl="0"/>
            <a:r>
              <a:rPr lang="ru-RU" dirty="0" smtClean="0"/>
              <a:t>Стиль образца заголовка</a:t>
            </a:r>
            <a:endParaRPr lang="ru-RU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2106" y="533400"/>
            <a:ext cx="6059479" cy="5592764"/>
          </a:xfrm>
        </p:spPr>
        <p:txBody>
          <a:bodyPr vert="eaVert" rtlCol="0"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 rtl="0"/>
            <a:r>
              <a:rPr lang="ru-RU" smtClean="0"/>
              <a:t>Образец текста</a:t>
            </a:r>
          </a:p>
          <a:p>
            <a:pPr lvl="1" rtl="0"/>
            <a:r>
              <a:rPr lang="ru-RU" smtClean="0"/>
              <a:t>Второй уровень</a:t>
            </a:r>
          </a:p>
          <a:p>
            <a:pPr lvl="2" rtl="0"/>
            <a:r>
              <a:rPr lang="ru-RU" smtClean="0"/>
              <a:t>Третий уровень</a:t>
            </a:r>
          </a:p>
          <a:p>
            <a:pPr lvl="3" rtl="0"/>
            <a:r>
              <a:rPr lang="ru-RU" smtClean="0"/>
              <a:t>Четвертый уровень</a:t>
            </a:r>
          </a:p>
          <a:p>
            <a:pPr lvl="4" rtl="0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5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endParaRPr lang="en-US"/>
          </a:p>
        </p:txBody>
      </p:sp>
      <p:sp>
        <p:nvSpPr>
          <p:cNvPr id="4" name="Дата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7EAF463A-BC7C-46EE-9F1E-7F377CCA4891}" type="datetimeFigureOut">
              <a:rPr lang="en-US" smtClean="0"/>
              <a:pPr/>
              <a:t>12/7/2018</a:t>
            </a:fld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5501827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 rtlCol="0"/>
          <a:lstStyle>
            <a:lvl5pPr>
              <a:defRPr/>
            </a:lvl5pPr>
            <a:lvl6pPr>
              <a:defRPr baseline="0"/>
            </a:lvl6pPr>
            <a:lvl7pPr>
              <a:defRPr baseline="0"/>
            </a:lvl7pPr>
            <a:lvl8pPr>
              <a:defRPr baseline="0"/>
            </a:lvl8pPr>
            <a:lvl9pPr>
              <a:defRPr baseline="0"/>
            </a:lvl9pPr>
          </a:lstStyle>
          <a:p>
            <a:pPr lvl="0" rtl="0"/>
            <a:r>
              <a:rPr lang="ru-RU" smtClean="0"/>
              <a:t>Образец текста</a:t>
            </a:r>
          </a:p>
          <a:p>
            <a:pPr lvl="1" rtl="0"/>
            <a:r>
              <a:rPr lang="ru-RU" smtClean="0"/>
              <a:t>Второй уровень</a:t>
            </a:r>
          </a:p>
          <a:p>
            <a:pPr lvl="2" rtl="0"/>
            <a:r>
              <a:rPr lang="ru-RU" smtClean="0"/>
              <a:t>Третий уровень</a:t>
            </a:r>
          </a:p>
          <a:p>
            <a:pPr lvl="3" rtl="0"/>
            <a:r>
              <a:rPr lang="ru-RU" smtClean="0"/>
              <a:t>Четвертый уровень</a:t>
            </a:r>
          </a:p>
          <a:p>
            <a:pPr lvl="4" rtl="0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5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endParaRPr lang="en-US"/>
          </a:p>
        </p:txBody>
      </p:sp>
      <p:sp>
        <p:nvSpPr>
          <p:cNvPr id="4" name="Дата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7EAF463A-BC7C-46EE-9F1E-7F377CCA4891}" type="datetimeFigureOut">
              <a:rPr lang="en-US" smtClean="0"/>
              <a:pPr/>
              <a:t>12/7/2018</a:t>
            </a:fld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29945558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 bwMode="auto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1142108" y="2514601"/>
            <a:ext cx="6859786" cy="2819400"/>
          </a:xfrm>
        </p:spPr>
        <p:txBody>
          <a:bodyPr rtlCol="0" anchor="b">
            <a:noAutofit/>
          </a:bodyPr>
          <a:lstStyle>
            <a:lvl1pPr algn="l" rtl="0">
              <a:defRPr sz="6600" b="0" i="0" cap="none" baseline="0"/>
            </a:lvl1pPr>
          </a:lstStyle>
          <a:p>
            <a:pPr rtl="0"/>
            <a:r>
              <a:rPr lang="ru-RU" dirty="0" smtClean="0"/>
              <a:t>Стиль образца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142107" y="990600"/>
            <a:ext cx="6173808" cy="1143000"/>
          </a:xfrm>
        </p:spPr>
        <p:txBody>
          <a:bodyPr rtlCol="0" anchor="t">
            <a:normAutofit/>
          </a:bodyPr>
          <a:lstStyle>
            <a:lvl1pPr marL="0" indent="0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ru-RU" smtClean="0"/>
              <a:t>Образец текста</a:t>
            </a:r>
          </a:p>
        </p:txBody>
      </p:sp>
      <p:sp>
        <p:nvSpPr>
          <p:cNvPr id="5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endParaRPr lang="en-US"/>
          </a:p>
        </p:txBody>
      </p:sp>
      <p:sp>
        <p:nvSpPr>
          <p:cNvPr id="4" name="Дата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7EAF463A-BC7C-46EE-9F1E-7F377CCA4891}" type="datetimeFigureOut">
              <a:rPr lang="en-US" smtClean="0"/>
              <a:pPr/>
              <a:t>12/7/2018</a:t>
            </a:fld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60699440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типа объекто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42108" y="533400"/>
            <a:ext cx="7202776" cy="1143000"/>
          </a:xfrm>
        </p:spPr>
        <p:txBody>
          <a:bodyPr rtlCol="0"/>
          <a:lstStyle/>
          <a:p>
            <a:pPr rtl="0"/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142108" y="1828800"/>
            <a:ext cx="3484771" cy="4191000"/>
          </a:xfrm>
        </p:spPr>
        <p:txBody>
          <a:bodyPr rtlCol="0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 rtl="0"/>
            <a:r>
              <a:rPr lang="ru-RU" smtClean="0"/>
              <a:t>Образец текста</a:t>
            </a:r>
          </a:p>
          <a:p>
            <a:pPr lvl="1" rtl="0"/>
            <a:r>
              <a:rPr lang="ru-RU" smtClean="0"/>
              <a:t>Второй уровень</a:t>
            </a:r>
          </a:p>
          <a:p>
            <a:pPr lvl="2" rtl="0"/>
            <a:r>
              <a:rPr lang="ru-RU" smtClean="0"/>
              <a:t>Третий уровень</a:t>
            </a:r>
          </a:p>
          <a:p>
            <a:pPr lvl="3" rtl="0"/>
            <a:r>
              <a:rPr lang="ru-RU" smtClean="0"/>
              <a:t>Четвертый уровень</a:t>
            </a:r>
          </a:p>
          <a:p>
            <a:pPr lvl="4" rtl="0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857824" y="1828800"/>
            <a:ext cx="3487059" cy="4191000"/>
          </a:xfrm>
        </p:spPr>
        <p:txBody>
          <a:bodyPr rtlCol="0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 rtl="0"/>
            <a:r>
              <a:rPr lang="ru-RU" smtClean="0"/>
              <a:t>Образец текста</a:t>
            </a:r>
          </a:p>
          <a:p>
            <a:pPr lvl="1" rtl="0"/>
            <a:r>
              <a:rPr lang="ru-RU" smtClean="0"/>
              <a:t>Второй уровень</a:t>
            </a:r>
          </a:p>
          <a:p>
            <a:pPr lvl="2" rtl="0"/>
            <a:r>
              <a:rPr lang="ru-RU" smtClean="0"/>
              <a:t>Третий уровень</a:t>
            </a:r>
          </a:p>
          <a:p>
            <a:pPr lvl="3" rtl="0"/>
            <a:r>
              <a:rPr lang="ru-RU" smtClean="0"/>
              <a:t>Четвертый уровень</a:t>
            </a:r>
          </a:p>
          <a:p>
            <a:pPr lvl="4" rtl="0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endParaRPr lang="en-US"/>
          </a:p>
        </p:txBody>
      </p:sp>
      <p:sp>
        <p:nvSpPr>
          <p:cNvPr id="5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7EAF463A-BC7C-46EE-9F1E-7F377CCA4891}" type="datetimeFigureOut">
              <a:rPr lang="en-US" smtClean="0"/>
              <a:pPr/>
              <a:t>12/7/2018</a:t>
            </a:fld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57697026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42108" y="533400"/>
            <a:ext cx="7202776" cy="1143000"/>
          </a:xfrm>
        </p:spPr>
        <p:txBody>
          <a:bodyPr rtlCol="0"/>
          <a:lstStyle>
            <a:lvl1pPr>
              <a:defRPr/>
            </a:lvl1pPr>
          </a:lstStyle>
          <a:p>
            <a:pPr rtl="0"/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Замещающий текст 2"/>
          <p:cNvSpPr>
            <a:spLocks noGrp="1"/>
          </p:cNvSpPr>
          <p:nvPr>
            <p:ph type="body" idx="1"/>
          </p:nvPr>
        </p:nvSpPr>
        <p:spPr>
          <a:xfrm>
            <a:off x="1142108" y="1828800"/>
            <a:ext cx="3484771" cy="762000"/>
          </a:xfrm>
        </p:spPr>
        <p:txBody>
          <a:bodyPr rtlCol="0" anchor="ctr"/>
          <a:lstStyle>
            <a:lvl1pPr marL="0" indent="0">
              <a:spcBef>
                <a:spcPts val="0"/>
              </a:spcBef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1142108" y="2667000"/>
            <a:ext cx="3484771" cy="3352800"/>
          </a:xfrm>
        </p:spPr>
        <p:txBody>
          <a:bodyPr rtlCol="0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 baseline="0"/>
            </a:lvl6pPr>
            <a:lvl7pPr>
              <a:defRPr sz="1400" baseline="0"/>
            </a:lvl7pPr>
            <a:lvl8pPr>
              <a:defRPr sz="1400" baseline="0"/>
            </a:lvl8pPr>
            <a:lvl9pPr>
              <a:defRPr sz="1400" baseline="0"/>
            </a:lvl9pPr>
          </a:lstStyle>
          <a:p>
            <a:pPr lvl="0" rtl="0"/>
            <a:r>
              <a:rPr lang="ru-RU" smtClean="0"/>
              <a:t>Образец текста</a:t>
            </a:r>
          </a:p>
          <a:p>
            <a:pPr lvl="1" rtl="0"/>
            <a:r>
              <a:rPr lang="ru-RU" smtClean="0"/>
              <a:t>Второй уровень</a:t>
            </a:r>
          </a:p>
          <a:p>
            <a:pPr lvl="2" rtl="0"/>
            <a:r>
              <a:rPr lang="ru-RU" smtClean="0"/>
              <a:t>Третий уровень</a:t>
            </a:r>
          </a:p>
          <a:p>
            <a:pPr lvl="3" rtl="0"/>
            <a:r>
              <a:rPr lang="ru-RU" smtClean="0"/>
              <a:t>Четвертый уровень</a:t>
            </a:r>
          </a:p>
          <a:p>
            <a:pPr lvl="4" rtl="0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860112" y="1828800"/>
            <a:ext cx="3484771" cy="762000"/>
          </a:xfrm>
        </p:spPr>
        <p:txBody>
          <a:bodyPr rtlCol="0" anchor="ctr"/>
          <a:lstStyle>
            <a:lvl1pPr marL="0" indent="0">
              <a:spcBef>
                <a:spcPts val="0"/>
              </a:spcBef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860112" y="2667000"/>
            <a:ext cx="3484771" cy="3352800"/>
          </a:xfrm>
        </p:spPr>
        <p:txBody>
          <a:bodyPr rtlCol="0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 rtl="0"/>
            <a:r>
              <a:rPr lang="ru-RU" smtClean="0"/>
              <a:t>Образец текста</a:t>
            </a:r>
          </a:p>
          <a:p>
            <a:pPr lvl="1" rtl="0"/>
            <a:r>
              <a:rPr lang="ru-RU" smtClean="0"/>
              <a:t>Второй уровень</a:t>
            </a:r>
          </a:p>
          <a:p>
            <a:pPr lvl="2" rtl="0"/>
            <a:r>
              <a:rPr lang="ru-RU" smtClean="0"/>
              <a:t>Третий уровень</a:t>
            </a:r>
          </a:p>
          <a:p>
            <a:pPr lvl="3" rtl="0"/>
            <a:r>
              <a:rPr lang="ru-RU" smtClean="0"/>
              <a:t>Четвертый уровень</a:t>
            </a:r>
          </a:p>
          <a:p>
            <a:pPr lvl="4" rtl="0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8" name="Нижний колонтитул 6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endParaRPr lang="en-US"/>
          </a:p>
        </p:txBody>
      </p:sp>
      <p:sp>
        <p:nvSpPr>
          <p:cNvPr id="7" name="Дата 7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7EAF463A-BC7C-46EE-9F1E-7F377CCA4891}" type="datetimeFigureOut">
              <a:rPr lang="en-US" smtClean="0"/>
              <a:pPr/>
              <a:t>12/7/2018</a:t>
            </a:fld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50123101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>
            <a:lvl1pPr rtl="0">
              <a:defRPr/>
            </a:lvl1pPr>
          </a:lstStyle>
          <a:p>
            <a:pPr rtl="0"/>
            <a:r>
              <a:rPr lang="ru-RU" dirty="0" smtClean="0"/>
              <a:t>Стиль образца заголовка</a:t>
            </a:r>
            <a:endParaRPr lang="ru-RU" dirty="0"/>
          </a:p>
        </p:txBody>
      </p:sp>
      <p:sp>
        <p:nvSpPr>
          <p:cNvPr id="4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endParaRPr lang="en-US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7EAF463A-BC7C-46EE-9F1E-7F377CCA4891}" type="datetimeFigureOut">
              <a:rPr lang="en-US" smtClean="0"/>
              <a:pPr/>
              <a:t>12/7/2018</a:t>
            </a:fld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45570126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bg bwMode="auto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endParaRPr lang="en-US"/>
          </a:p>
        </p:txBody>
      </p:sp>
      <p:sp>
        <p:nvSpPr>
          <p:cNvPr id="2" name="Дата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7EAF463A-BC7C-46EE-9F1E-7F377CCA4891}" type="datetimeFigureOut">
              <a:rPr lang="en-US" smtClean="0"/>
              <a:pPr/>
              <a:t>12/7/2018</a:t>
            </a:fld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95201728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bg bwMode="auto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7624" y="2590800"/>
            <a:ext cx="2458089" cy="1924050"/>
          </a:xfrm>
        </p:spPr>
        <p:txBody>
          <a:bodyPr rtlCol="0" anchor="b">
            <a:normAutofit/>
          </a:bodyPr>
          <a:lstStyle>
            <a:lvl1pPr algn="l">
              <a:defRPr sz="3200" b="0"/>
            </a:lvl1pPr>
          </a:lstStyle>
          <a:p>
            <a:pPr rtl="0"/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4" name="Замещающий текст 2"/>
          <p:cNvSpPr>
            <a:spLocks noGrp="1"/>
          </p:cNvSpPr>
          <p:nvPr>
            <p:ph type="body" sz="half" idx="2"/>
          </p:nvPr>
        </p:nvSpPr>
        <p:spPr>
          <a:xfrm>
            <a:off x="627624" y="4648200"/>
            <a:ext cx="2458089" cy="1371600"/>
          </a:xfrm>
        </p:spPr>
        <p:txBody>
          <a:bodyPr rtlCol="0">
            <a:normAutofit/>
          </a:bodyPr>
          <a:lstStyle>
            <a:lvl1pPr marL="0" indent="0"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ru-RU" smtClean="0"/>
              <a:t>Образец текста</a:t>
            </a:r>
          </a:p>
        </p:txBody>
      </p:sp>
      <p:sp>
        <p:nvSpPr>
          <p:cNvPr id="3" name="Объект 3"/>
          <p:cNvSpPr>
            <a:spLocks noGrp="1"/>
          </p:cNvSpPr>
          <p:nvPr>
            <p:ph idx="1"/>
          </p:nvPr>
        </p:nvSpPr>
        <p:spPr>
          <a:xfrm>
            <a:off x="3886021" y="838200"/>
            <a:ext cx="4630357" cy="5181600"/>
          </a:xfrm>
        </p:spPr>
        <p:txBody>
          <a:bodyPr rtlCol="0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 rtl="0"/>
            <a:r>
              <a:rPr lang="ru-RU" smtClean="0"/>
              <a:t>Образец текста</a:t>
            </a:r>
          </a:p>
          <a:p>
            <a:pPr lvl="1" rtl="0"/>
            <a:r>
              <a:rPr lang="ru-RU" smtClean="0"/>
              <a:t>Второй уровень</a:t>
            </a:r>
          </a:p>
          <a:p>
            <a:pPr lvl="2" rtl="0"/>
            <a:r>
              <a:rPr lang="ru-RU" smtClean="0"/>
              <a:t>Третий уровень</a:t>
            </a:r>
          </a:p>
          <a:p>
            <a:pPr lvl="3" rtl="0"/>
            <a:r>
              <a:rPr lang="ru-RU" smtClean="0"/>
              <a:t>Четвертый уровень</a:t>
            </a:r>
          </a:p>
          <a:p>
            <a:pPr lvl="4" rtl="0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9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endParaRPr lang="en-US"/>
          </a:p>
        </p:txBody>
      </p:sp>
      <p:sp>
        <p:nvSpPr>
          <p:cNvPr id="8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7EAF463A-BC7C-46EE-9F1E-7F377CCA4891}" type="datetimeFigureOut">
              <a:rPr lang="en-US" smtClean="0"/>
              <a:pPr/>
              <a:t>12/7/2018</a:t>
            </a:fld>
            <a:endParaRPr lang="en-US"/>
          </a:p>
        </p:txBody>
      </p:sp>
      <p:sp>
        <p:nvSpPr>
          <p:cNvPr id="10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01828046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bg bwMode="auto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7624" y="2590800"/>
            <a:ext cx="2458089" cy="1924050"/>
          </a:xfrm>
        </p:spPr>
        <p:txBody>
          <a:bodyPr rtlCol="0" anchor="b">
            <a:normAutofit/>
          </a:bodyPr>
          <a:lstStyle>
            <a:lvl1pPr algn="l">
              <a:defRPr sz="3200" b="0"/>
            </a:lvl1pPr>
          </a:lstStyle>
          <a:p>
            <a:pPr rtl="0"/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4" name="Замещающий текст 2"/>
          <p:cNvSpPr>
            <a:spLocks noGrp="1"/>
          </p:cNvSpPr>
          <p:nvPr>
            <p:ph type="body" sz="half" idx="2"/>
          </p:nvPr>
        </p:nvSpPr>
        <p:spPr>
          <a:xfrm>
            <a:off x="627624" y="4648200"/>
            <a:ext cx="2458089" cy="1371600"/>
          </a:xfrm>
        </p:spPr>
        <p:txBody>
          <a:bodyPr rtlCol="0">
            <a:normAutofit/>
          </a:bodyPr>
          <a:lstStyle>
            <a:lvl1pPr marL="0" indent="0"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ru-RU" smtClean="0"/>
              <a:t>Образец текста</a:t>
            </a:r>
          </a:p>
        </p:txBody>
      </p:sp>
      <p:sp>
        <p:nvSpPr>
          <p:cNvPr id="3" name="Рисунок 3"/>
          <p:cNvSpPr>
            <a:spLocks noGrp="1"/>
          </p:cNvSpPr>
          <p:nvPr>
            <p:ph type="pic" idx="1"/>
          </p:nvPr>
        </p:nvSpPr>
        <p:spPr>
          <a:xfrm>
            <a:off x="4114681" y="836610"/>
            <a:ext cx="4401697" cy="5183190"/>
          </a:xfrm>
          <a:solidFill>
            <a:schemeClr val="bg2"/>
          </a:solidFill>
        </p:spPr>
        <p:txBody>
          <a:bodyPr tIns="914400" rtlCol="0"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ru-RU" smtClean="0"/>
              <a:t>Вставка рисунка</a:t>
            </a:r>
            <a:endParaRPr lang="ru-RU" dirty="0"/>
          </a:p>
        </p:txBody>
      </p:sp>
      <p:pic>
        <p:nvPicPr>
          <p:cNvPr id="9" name="Рисунок 4" descr="Пустой заполнитель, вместо которого можно добавить изображение. Щелкните заполнитель и выберите изображение, которое необходимо добавить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28857" y="458788"/>
            <a:ext cx="4970963" cy="5938837"/>
          </a:xfrm>
          <a:prstGeom prst="rect">
            <a:avLst/>
          </a:prstGeom>
          <a:noFill/>
          <a:ln>
            <a:noFill/>
          </a:ln>
          <a:effectLst>
            <a:outerShdw blurRad="292100" algn="ctr" rotWithShape="0">
              <a:prstClr val="black">
                <a:alpha val="36000"/>
              </a:prst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224469328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42108" y="533400"/>
            <a:ext cx="7202776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rtl="0"/>
            <a:r>
              <a:rPr lang="ru-RU" dirty="0" smtClean="0"/>
              <a:t>Стиль образца заголовка</a:t>
            </a:r>
            <a:endParaRPr lang="ru-RU" dirty="0"/>
          </a:p>
        </p:txBody>
      </p:sp>
      <p:sp>
        <p:nvSpPr>
          <p:cNvPr id="3" name="Замещающий текст 2"/>
          <p:cNvSpPr>
            <a:spLocks noGrp="1"/>
          </p:cNvSpPr>
          <p:nvPr>
            <p:ph type="body" idx="1"/>
          </p:nvPr>
        </p:nvSpPr>
        <p:spPr>
          <a:xfrm>
            <a:off x="1142108" y="1828800"/>
            <a:ext cx="7202776" cy="4191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ru-RU" dirty="0" smtClean="0"/>
              <a:t>Образец текста</a:t>
            </a:r>
          </a:p>
          <a:p>
            <a:pPr lvl="1" rtl="0"/>
            <a:r>
              <a:rPr lang="ru-RU" dirty="0" smtClean="0"/>
              <a:t>Второй уровень</a:t>
            </a:r>
          </a:p>
          <a:p>
            <a:pPr lvl="2" rtl="0"/>
            <a:r>
              <a:rPr lang="ru-RU" dirty="0" smtClean="0"/>
              <a:t>Третий уровень</a:t>
            </a:r>
          </a:p>
          <a:p>
            <a:pPr lvl="3" rtl="0"/>
            <a:r>
              <a:rPr lang="ru-RU" dirty="0" smtClean="0"/>
              <a:t>Четвертый уровень</a:t>
            </a:r>
          </a:p>
          <a:p>
            <a:pPr lvl="4" rtl="0"/>
            <a:r>
              <a:rPr lang="ru-RU" dirty="0" smtClean="0"/>
              <a:t>Пятый уровень</a:t>
            </a:r>
          </a:p>
          <a:p>
            <a:pPr lvl="5" rtl="0"/>
            <a:r>
              <a:rPr lang="ru-RU" dirty="0" smtClean="0"/>
              <a:t>Шестой уровень</a:t>
            </a:r>
          </a:p>
          <a:p>
            <a:pPr lvl="6" rtl="0"/>
            <a:r>
              <a:rPr lang="ru-RU" dirty="0" smtClean="0"/>
              <a:t>Седьмой уровень</a:t>
            </a:r>
          </a:p>
          <a:p>
            <a:pPr lvl="7" rtl="0"/>
            <a:r>
              <a:rPr lang="ru-RU" dirty="0" smtClean="0"/>
              <a:t>Восьмой уровень</a:t>
            </a:r>
          </a:p>
          <a:p>
            <a:pPr lvl="8" rtl="0"/>
            <a:r>
              <a:rPr lang="ru-RU" dirty="0" smtClean="0"/>
              <a:t>Девятый уровень</a:t>
            </a:r>
            <a:endParaRPr lang="ru-RU" dirty="0"/>
          </a:p>
        </p:txBody>
      </p:sp>
      <p:sp>
        <p:nvSpPr>
          <p:cNvPr id="5" name="Нижний колонтитул 3"/>
          <p:cNvSpPr>
            <a:spLocks noGrp="1"/>
          </p:cNvSpPr>
          <p:nvPr>
            <p:ph type="ftr" sz="quarter" idx="3"/>
          </p:nvPr>
        </p:nvSpPr>
        <p:spPr>
          <a:xfrm>
            <a:off x="1138759" y="6172201"/>
            <a:ext cx="5148187" cy="2730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4" name="Дата 4"/>
          <p:cNvSpPr>
            <a:spLocks noGrp="1"/>
          </p:cNvSpPr>
          <p:nvPr>
            <p:ph type="dt" sz="half" idx="2"/>
          </p:nvPr>
        </p:nvSpPr>
        <p:spPr>
          <a:xfrm>
            <a:off x="6458441" y="6172201"/>
            <a:ext cx="990302" cy="2730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/>
                </a:solidFill>
              </a:defRPr>
            </a:lvl1pPr>
          </a:lstStyle>
          <a:p>
            <a:fld id="{7EAF463A-BC7C-46EE-9F1E-7F377CCA4891}" type="datetimeFigureOut">
              <a:rPr lang="en-US" smtClean="0"/>
              <a:pPr/>
              <a:t>12/7/2018</a:t>
            </a:fld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7601739" y="6172201"/>
            <a:ext cx="743144" cy="2730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/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5260502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3838" indent="-223838" algn="l" defTabSz="914400" rtl="0" eaLnBrk="1" latinLnBrk="0" hangingPunct="1">
        <a:lnSpc>
          <a:spcPct val="90000"/>
        </a:lnSpc>
        <a:spcBef>
          <a:spcPts val="18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02920" indent="-223838" algn="l" defTabSz="914400" rtl="0" eaLnBrk="1" latinLnBrk="0" hangingPunct="1">
        <a:lnSpc>
          <a:spcPct val="90000"/>
        </a:lnSpc>
        <a:spcBef>
          <a:spcPts val="800"/>
        </a:spcBef>
        <a:buFont typeface="Arial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741363" indent="-171450" algn="l" defTabSz="914400" rtl="0" eaLnBrk="1" latinLnBrk="0" hangingPunct="1">
        <a:lnSpc>
          <a:spcPct val="90000"/>
        </a:lnSpc>
        <a:spcBef>
          <a:spcPts val="6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966788" indent="-173038" algn="l" defTabSz="914400" rtl="0" eaLnBrk="1" latinLnBrk="0" hangingPunct="1">
        <a:lnSpc>
          <a:spcPct val="90000"/>
        </a:lnSpc>
        <a:spcBef>
          <a:spcPts val="600"/>
        </a:spcBef>
        <a:buFont typeface="Arial" pitchFamily="34" charset="0"/>
        <a:buChar char="–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208088" indent="-173038" algn="l" defTabSz="914400" rtl="0" eaLnBrk="1" latinLnBrk="0" hangingPunct="1">
        <a:lnSpc>
          <a:spcPct val="90000"/>
        </a:lnSpc>
        <a:spcBef>
          <a:spcPts val="600"/>
        </a:spcBef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444752" indent="-173736" algn="l" defTabSz="914400" rtl="0" eaLnBrk="1" latinLnBrk="0" hangingPunct="1">
        <a:lnSpc>
          <a:spcPct val="90000"/>
        </a:lnSpc>
        <a:spcBef>
          <a:spcPts val="600"/>
        </a:spcBef>
        <a:buFont typeface="Arial" pitchFamily="34" charset="0"/>
        <a:buChar char="–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682496" indent="-173736" algn="l" defTabSz="914400" rtl="0" eaLnBrk="1" latinLnBrk="0" hangingPunct="1">
        <a:lnSpc>
          <a:spcPct val="90000"/>
        </a:lnSpc>
        <a:spcBef>
          <a:spcPts val="600"/>
        </a:spcBef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73736" algn="l" defTabSz="914400" rtl="0" eaLnBrk="1" latinLnBrk="0" hangingPunct="1">
        <a:lnSpc>
          <a:spcPct val="90000"/>
        </a:lnSpc>
        <a:spcBef>
          <a:spcPts val="600"/>
        </a:spcBef>
        <a:buFont typeface="Arial" pitchFamily="34" charset="0"/>
        <a:buChar char="–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157984" indent="-173736" algn="l" defTabSz="914400" rtl="0" eaLnBrk="1" latinLnBrk="0" hangingPunct="1">
        <a:lnSpc>
          <a:spcPct val="90000"/>
        </a:lnSpc>
        <a:spcBef>
          <a:spcPts val="600"/>
        </a:spcBef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04800" y="1600200"/>
            <a:ext cx="4648200" cy="4572000"/>
          </a:xfrm>
        </p:spPr>
        <p:txBody>
          <a:bodyPr/>
          <a:lstStyle/>
          <a:p>
            <a:pPr algn="ctr"/>
            <a:r>
              <a:rPr lang="ru-RU" sz="4000" b="1" dirty="0" smtClean="0">
                <a:latin typeface="Monotype Corsiva" pitchFamily="66" charset="0"/>
              </a:rPr>
              <a:t>«Учитель должен быть, прежде всего, человеком. Любите не школу, а детей, приходящих в школу, любите не книги о действительности, а саму действительность…» </a:t>
            </a:r>
            <a:br>
              <a:rPr lang="ru-RU" sz="4000" b="1" dirty="0" smtClean="0">
                <a:latin typeface="Monotype Corsiva" pitchFamily="66" charset="0"/>
              </a:rPr>
            </a:br>
            <a:r>
              <a:rPr lang="ru-RU" sz="4000" b="1" dirty="0" smtClean="0">
                <a:latin typeface="Monotype Corsiva" pitchFamily="66" charset="0"/>
              </a:rPr>
              <a:t>(П. </a:t>
            </a:r>
            <a:r>
              <a:rPr lang="ru-RU" sz="4000" b="1" dirty="0" err="1" smtClean="0">
                <a:latin typeface="Monotype Corsiva" pitchFamily="66" charset="0"/>
              </a:rPr>
              <a:t>Блонский</a:t>
            </a:r>
            <a:r>
              <a:rPr lang="ru-RU" sz="4000" b="1" dirty="0" smtClean="0">
                <a:latin typeface="Monotype Corsiva" pitchFamily="66" charset="0"/>
              </a:rPr>
              <a:t>)</a:t>
            </a:r>
            <a:endParaRPr lang="ru-RU" sz="4000" b="1" dirty="0">
              <a:latin typeface="Monotype Corsiva" pitchFamily="66" charset="0"/>
            </a:endParaRPr>
          </a:p>
        </p:txBody>
      </p:sp>
      <p:pic>
        <p:nvPicPr>
          <p:cNvPr id="4" name="Рисунок 3" descr="20181003_11174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5400000" flipV="1">
            <a:off x="4657725" y="1514475"/>
            <a:ext cx="4800600" cy="36004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med"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0" y="762000"/>
            <a:ext cx="9144000" cy="609600"/>
          </a:xfrm>
        </p:spPr>
        <p:txBody>
          <a:bodyPr/>
          <a:lstStyle/>
          <a:p>
            <a:pPr algn="ctr"/>
            <a:r>
              <a:rPr lang="ru-RU" sz="3200" b="1" dirty="0" smtClean="0">
                <a:latin typeface="Monotype Corsiva" pitchFamily="66" charset="0"/>
              </a:rPr>
              <a:t>«Педагогика хочет вырастить всесторонне развитого человека. Так прежде пусть изучит все его стороны.»  (К. Д. Ушинский)</a:t>
            </a:r>
            <a:endParaRPr lang="ru-RU" sz="3200" b="1" dirty="0">
              <a:latin typeface="Monotype Corsiva" pitchFamily="66" charset="0"/>
            </a:endParaRPr>
          </a:p>
        </p:txBody>
      </p:sp>
      <p:pic>
        <p:nvPicPr>
          <p:cNvPr id="6" name="Рисунок 5" descr="zvslnmbkCRM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0804270">
            <a:off x="436063" y="2341578"/>
            <a:ext cx="2286036" cy="40674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Рисунок 6" descr="SxNtdJOj1wg (1).jpg"/>
          <p:cNvPicPr>
            <a:picLocks noChangeAspect="1"/>
          </p:cNvPicPr>
          <p:nvPr/>
        </p:nvPicPr>
        <p:blipFill>
          <a:blip r:embed="rId3">
            <a:lum/>
          </a:blip>
          <a:srcRect l="46363" t="-855"/>
          <a:stretch>
            <a:fillRect/>
          </a:stretch>
        </p:blipFill>
        <p:spPr>
          <a:xfrm>
            <a:off x="3048000" y="1447800"/>
            <a:ext cx="3051264" cy="381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Рисунок 7" descr="HSxAUYKfpXk.jpg"/>
          <p:cNvPicPr>
            <a:picLocks noChangeAspect="1"/>
          </p:cNvPicPr>
          <p:nvPr/>
        </p:nvPicPr>
        <p:blipFill>
          <a:blip r:embed="rId4" cstate="print"/>
          <a:srcRect l="10475" t="10772" r="12480"/>
          <a:stretch>
            <a:fillRect/>
          </a:stretch>
        </p:blipFill>
        <p:spPr>
          <a:xfrm rot="606856">
            <a:off x="6407736" y="2518336"/>
            <a:ext cx="2477883" cy="382629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81000" y="152400"/>
            <a:ext cx="8382000" cy="1066800"/>
          </a:xfrm>
        </p:spPr>
        <p:txBody>
          <a:bodyPr/>
          <a:lstStyle/>
          <a:p>
            <a:pPr algn="ctr"/>
            <a:r>
              <a:rPr lang="ru-RU" sz="3600" b="1" dirty="0" smtClean="0">
                <a:latin typeface="Monotype Corsiva" pitchFamily="66" charset="0"/>
              </a:rPr>
              <a:t>«Многому я научился у своих наставников, еще большему у своих товарищей…</a:t>
            </a:r>
            <a:endParaRPr lang="ru-RU" sz="3600" b="1" dirty="0">
              <a:latin typeface="Monotype Corsiva" pitchFamily="66" charset="0"/>
            </a:endParaRPr>
          </a:p>
        </p:txBody>
      </p:sp>
      <p:pic>
        <p:nvPicPr>
          <p:cNvPr id="4" name="Рисунок 3" descr="G9T4z3sOgEM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1219200"/>
            <a:ext cx="4114800" cy="30861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Рисунок 4" descr="OYUjWVd2F7Q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3400" y="4114800"/>
            <a:ext cx="3657600" cy="2743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Рисунок 8" descr="eSu42hgm7Yw.jpg"/>
          <p:cNvPicPr>
            <a:picLocks noChangeAspect="1"/>
          </p:cNvPicPr>
          <p:nvPr/>
        </p:nvPicPr>
        <p:blipFill>
          <a:blip r:embed="rId4"/>
          <a:srcRect t="15556" r="8519" b="13333"/>
          <a:stretch>
            <a:fillRect/>
          </a:stretch>
        </p:blipFill>
        <p:spPr>
          <a:xfrm>
            <a:off x="5029200" y="1143000"/>
            <a:ext cx="3161407" cy="32766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Рисунок 6" descr="SxyhjqzWpTw.jpg"/>
          <p:cNvPicPr>
            <a:picLocks noChangeAspect="1"/>
          </p:cNvPicPr>
          <p:nvPr/>
        </p:nvPicPr>
        <p:blipFill>
          <a:blip r:embed="rId5" cstate="print"/>
          <a:srcRect t="11429"/>
          <a:stretch>
            <a:fillRect/>
          </a:stretch>
        </p:blipFill>
        <p:spPr>
          <a:xfrm>
            <a:off x="4800600" y="4267200"/>
            <a:ext cx="3900129" cy="25908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28600" y="228600"/>
            <a:ext cx="8686800" cy="762000"/>
          </a:xfrm>
        </p:spPr>
        <p:txBody>
          <a:bodyPr/>
          <a:lstStyle/>
          <a:p>
            <a:pPr algn="ctr"/>
            <a:r>
              <a:rPr lang="ru-RU" sz="3600" b="1" dirty="0" smtClean="0">
                <a:latin typeface="Monotype Corsiva" pitchFamily="66" charset="0"/>
              </a:rPr>
              <a:t>«…но больше всего – у своих учеников.»</a:t>
            </a:r>
            <a:endParaRPr lang="ru-RU" sz="3600" b="1" dirty="0">
              <a:latin typeface="Monotype Corsiva" pitchFamily="66" charset="0"/>
            </a:endParaRPr>
          </a:p>
        </p:txBody>
      </p:sp>
      <p:pic>
        <p:nvPicPr>
          <p:cNvPr id="4" name="Рисунок 3" descr="rSIg1uYzdec.jpg"/>
          <p:cNvPicPr>
            <a:picLocks noChangeAspect="1"/>
          </p:cNvPicPr>
          <p:nvPr/>
        </p:nvPicPr>
        <p:blipFill>
          <a:blip r:embed="rId2"/>
          <a:srcRect b="13115"/>
          <a:stretch>
            <a:fillRect/>
          </a:stretch>
        </p:blipFill>
        <p:spPr>
          <a:xfrm rot="581436">
            <a:off x="5754917" y="1576608"/>
            <a:ext cx="2803158" cy="433339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Рисунок 4" descr="YgUk5lrO-z8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601" y="1066800"/>
            <a:ext cx="4419600" cy="24860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Рисунок 5" descr="4OywhtiWaEE.jpg"/>
          <p:cNvPicPr>
            <a:picLocks noChangeAspect="1"/>
          </p:cNvPicPr>
          <p:nvPr/>
        </p:nvPicPr>
        <p:blipFill>
          <a:blip r:embed="rId4" cstate="print"/>
          <a:srcRect t="19048"/>
          <a:stretch>
            <a:fillRect/>
          </a:stretch>
        </p:blipFill>
        <p:spPr>
          <a:xfrm>
            <a:off x="533400" y="3657600"/>
            <a:ext cx="4643718" cy="28194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Акварель_16x9">
  <a:themeElements>
    <a:clrScheme name="Watercolor_16x9">
      <a:dk1>
        <a:sysClr val="windowText" lastClr="000000"/>
      </a:dk1>
      <a:lt1>
        <a:sysClr val="window" lastClr="FFFFFF"/>
      </a:lt1>
      <a:dk2>
        <a:srgbClr val="09AFA7"/>
      </a:dk2>
      <a:lt2>
        <a:srgbClr val="AEF1EA"/>
      </a:lt2>
      <a:accent1>
        <a:srgbClr val="08CAC1"/>
      </a:accent1>
      <a:accent2>
        <a:srgbClr val="76C714"/>
      </a:accent2>
      <a:accent3>
        <a:srgbClr val="0E70C2"/>
      </a:accent3>
      <a:accent4>
        <a:srgbClr val="259F39"/>
      </a:accent4>
      <a:accent5>
        <a:srgbClr val="C8C015"/>
      </a:accent5>
      <a:accent6>
        <a:srgbClr val="444FDC"/>
      </a:accent6>
      <a:hlink>
        <a:srgbClr val="76C714"/>
      </a:hlink>
      <a:folHlink>
        <a:srgbClr val="7F7F7F"/>
      </a:folHlink>
    </a:clrScheme>
    <a:fontScheme name="Elemental">
      <a:maj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lnDef>
      <a:spPr>
        <a:ln w="12700"/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="" xmlns:thm15="http://schemas.microsoft.com/office/thememl/2012/main" name="Office_10793120_TF02886637_TF02886637.potx" id="{73ACD70C-3AB4-47AB-8335-319F4983FF55}" vid="{199FA249-678D-48C7-B7BC-DFDA8EECE67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TF02886637</Template>
  <TotalTime>1</TotalTime>
  <Words>58</Words>
  <PresentationFormat>Экран (4:3)</PresentationFormat>
  <Paragraphs>4</Paragraphs>
  <Slides>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</vt:i4>
      </vt:variant>
    </vt:vector>
  </HeadingPairs>
  <TitlesOfParts>
    <vt:vector size="5" baseType="lpstr">
      <vt:lpstr>Акварель_16x9</vt:lpstr>
      <vt:lpstr>«Учитель должен быть, прежде всего, человеком. Любите не школу, а детей, приходящих в школу, любите не книги о действительности, а саму действительность…»  (П. Блонский)</vt:lpstr>
      <vt:lpstr>«Педагогика хочет вырастить всесторонне развитого человека. Так прежде пусть изучит все его стороны.»  (К. Д. Ушинский)</vt:lpstr>
      <vt:lpstr>«Многому я научился у своих наставников, еще большему у своих товарищей…</vt:lpstr>
      <vt:lpstr>«…но больше всего – у своих учеников.»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«Учитель должен быть, прежде всего, человеком. Любите не школу, а детей, приходящих в школу, любите не книги о действительности, а саму действительность…»  (П. Блонский)</dc:title>
  <dc:creator>Татьяна Старкова</dc:creator>
  <cp:lastModifiedBy>днс</cp:lastModifiedBy>
  <cp:revision>2</cp:revision>
  <dcterms:created xsi:type="dcterms:W3CDTF">2018-12-06T18:07:28Z</dcterms:created>
  <dcterms:modified xsi:type="dcterms:W3CDTF">2018-12-06T19:21:15Z</dcterms:modified>
</cp:coreProperties>
</file>