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Развитие коммуникативных навыков детей через театральную деятельность в ДОУ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DSC_008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81316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Спектакль «Буратино»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у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669" y="1882775"/>
            <a:ext cx="685666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«Золушка»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Содержимое 3" descr="DSC_0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168352" cy="4499992"/>
          </a:xfrm>
        </p:spPr>
      </p:pic>
      <p:pic>
        <p:nvPicPr>
          <p:cNvPr id="3074" name="Picture 2" descr="C:\Users\Admin\Desktop\Новая папка (2)\е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450728" cy="460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«12 месяцев»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Содержимое 3" descr="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761" y="1882775"/>
            <a:ext cx="610447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Дюймовочка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Содержимое 3" descr="YR7Ihz93kX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«Гуси лебеди»</a:t>
            </a:r>
            <a:endParaRPr lang="ru-RU" dirty="0"/>
          </a:p>
        </p:txBody>
      </p:sp>
      <p:pic>
        <p:nvPicPr>
          <p:cNvPr id="4" name="Содержимое 3" descr="_-VJbrViQ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2216" y="1916832"/>
            <a:ext cx="6151784" cy="3460378"/>
          </a:xfrm>
        </p:spPr>
      </p:pic>
      <p:pic>
        <p:nvPicPr>
          <p:cNvPr id="6146" name="Picture 2" descr="C:\Users\Admin\Desktop\Новая папка (2)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119904" cy="47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Награды</a:t>
            </a: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098" name="Picture 2" descr="C:\Users\Admin\Desktop\Новая папка (2)\Мой друг светофорик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243072" cy="4535424"/>
          </a:xfrm>
          <a:prstGeom prst="rect">
            <a:avLst/>
          </a:prstGeom>
          <a:noFill/>
        </p:spPr>
      </p:pic>
      <p:pic>
        <p:nvPicPr>
          <p:cNvPr id="4099" name="Picture 3" descr="C:\Users\Admin\Desktop\Новая папка (2)\mdwUKnVlD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589337" cy="472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Новая папка (2)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96388" cy="4572000"/>
          </a:xfrm>
          <a:prstGeom prst="rect">
            <a:avLst/>
          </a:prstGeom>
          <a:noFill/>
        </p:spPr>
      </p:pic>
      <p:pic>
        <p:nvPicPr>
          <p:cNvPr id="5123" name="Picture 3" descr="C:\Users\Admin\Desktop\Новая папка (2)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45638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</TotalTime>
  <Words>28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Развитие коммуникативных навыков детей через театральную деятельность в ДОУ</vt:lpstr>
      <vt:lpstr>Спектакль «Буратино»</vt:lpstr>
      <vt:lpstr>«Золушка»</vt:lpstr>
      <vt:lpstr>«12 месяцев»</vt:lpstr>
      <vt:lpstr>«Дюймовочка»</vt:lpstr>
      <vt:lpstr>«Гуси лебеди»</vt:lpstr>
      <vt:lpstr>Награды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коммуникативных навыков детей через театральную деятельность </dc:title>
  <dc:creator>Admin</dc:creator>
  <cp:lastModifiedBy>Admin</cp:lastModifiedBy>
  <cp:revision>5</cp:revision>
  <dcterms:created xsi:type="dcterms:W3CDTF">2017-12-13T16:34:32Z</dcterms:created>
  <dcterms:modified xsi:type="dcterms:W3CDTF">2017-12-13T17:32:36Z</dcterms:modified>
</cp:coreProperties>
</file>