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2" r:id="rId3"/>
    <p:sldId id="268" r:id="rId4"/>
    <p:sldId id="267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  <a:srgbClr val="800000"/>
    <a:srgbClr val="505050"/>
    <a:srgbClr val="515151"/>
    <a:srgbClr val="BCD1D6"/>
    <a:srgbClr val="D5DAE2"/>
    <a:srgbClr val="C76100"/>
    <a:srgbClr val="6D5B47"/>
    <a:srgbClr val="A9A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1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7682841-2DBA-4CD5-BC09-58A2456C5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3C7E43-6ADD-44CF-978A-5C1A62E9A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0F67-E526-4363-B6FB-D390EB1B138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B7EFB1-2A81-4F4D-B42B-2871F0B23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CFE36C-2A00-4BE3-8365-CD4AB75F7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7E8A6-3FA7-4ED3-9B10-A3DD94220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0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1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трунный смычков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71FE10B-1CF8-41FF-B953-592A390EA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8785">
            <a:off x="6457378" y="-518011"/>
            <a:ext cx="7218102" cy="4662893"/>
          </a:xfrm>
          <a:prstGeom prst="rect">
            <a:avLst/>
          </a:prstGeom>
          <a:solidFill>
            <a:srgbClr val="51515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031E27-6426-47A4-8AE9-F714D46D5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1435"/>
            <a:ext cx="8001000" cy="61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63ECF-DBB9-46AB-A0A5-55BF6FFC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026" y="6242872"/>
            <a:ext cx="6421947" cy="7700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473" y="4052325"/>
            <a:ext cx="7448235" cy="171704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FD0B8F-33CD-47F3-B165-7BEE5B1CD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8" r="4149"/>
          <a:stretch/>
        </p:blipFill>
        <p:spPr>
          <a:xfrm>
            <a:off x="-1" y="0"/>
            <a:ext cx="469392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365125"/>
            <a:ext cx="7890803" cy="1325563"/>
          </a:xfrm>
        </p:spPr>
        <p:txBody>
          <a:bodyPr/>
          <a:lstStyle>
            <a:lvl1pPr>
              <a:defRPr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825625"/>
            <a:ext cx="7890803" cy="4351338"/>
          </a:xfrm>
        </p:spPr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pPr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624C606B-1ED3-481B-80FC-D4AF740C84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resentation-creation.ru/powerpoint-templates/biznes/397-klyuch-k-pazla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2C337D-90B9-432E-A4B7-B2F61A298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3976" y="4312024"/>
            <a:ext cx="6598023" cy="27008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«КЛАССНЫЕ игры нашего КЛАССА»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Субботина Наталия Алексеевна,</a:t>
            </a:r>
          </a:p>
          <a:p>
            <a:r>
              <a:rPr lang="ru-RU" b="1" dirty="0">
                <a:solidFill>
                  <a:srgbClr val="FFFF00"/>
                </a:solidFill>
              </a:rPr>
              <a:t>у</a:t>
            </a:r>
            <a:r>
              <a:rPr lang="ru-RU" b="1" dirty="0" smtClean="0">
                <a:solidFill>
                  <a:srgbClr val="FFFF00"/>
                </a:solidFill>
              </a:rPr>
              <a:t>читель начальных классов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МАОУ «Лицей № 4»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271" y="968188"/>
            <a:ext cx="5656729" cy="219635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«Игра – высшая форма исследования»</a:t>
            </a:r>
            <a:br>
              <a:rPr lang="ru-RU" sz="4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Эйнштейн</a:t>
            </a:r>
            <a:endParaRPr lang="ru-RU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3356121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1500" dirty="0">
              <a:solidFill>
                <a:schemeClr val="accent3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0" y="218488"/>
            <a:ext cx="5234486" cy="2944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90" y="3518263"/>
            <a:ext cx="5151006" cy="2897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98" y="218488"/>
            <a:ext cx="5248604" cy="2952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3" y="2620804"/>
            <a:ext cx="4527125" cy="2546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46" y="4498015"/>
            <a:ext cx="4041004" cy="2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3356121" y="239400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1500" dirty="0">
              <a:solidFill>
                <a:schemeClr val="accent3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59" y="235063"/>
            <a:ext cx="5175554" cy="291124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0" y="3553096"/>
            <a:ext cx="5109029" cy="2873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6" y="235063"/>
            <a:ext cx="5213903" cy="2932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7" y="2641738"/>
            <a:ext cx="4478903" cy="2519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8" y="4543357"/>
            <a:ext cx="3839072" cy="21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69CF667-880F-4AED-B4E2-9DF740299426}"/>
              </a:ext>
            </a:extLst>
          </p:cNvPr>
          <p:cNvSpPr/>
          <p:nvPr/>
        </p:nvSpPr>
        <p:spPr>
          <a:xfrm flipH="1">
            <a:off x="6200968" y="2072867"/>
            <a:ext cx="1429233" cy="1330408"/>
          </a:xfrm>
          <a:custGeom>
            <a:avLst/>
            <a:gdLst>
              <a:gd name="connsiteX0" fmla="*/ 0 w 1429233"/>
              <a:gd name="connsiteY0" fmla="*/ 0 h 1330408"/>
              <a:gd name="connsiteX1" fmla="*/ 0 w 1429233"/>
              <a:gd name="connsiteY1" fmla="*/ 276317 h 1330408"/>
              <a:gd name="connsiteX2" fmla="*/ 59027 w 1429233"/>
              <a:gd name="connsiteY2" fmla="*/ 279297 h 1330408"/>
              <a:gd name="connsiteX3" fmla="*/ 1144858 w 1429233"/>
              <a:gd name="connsiteY3" fmla="*/ 1261009 h 1330408"/>
              <a:gd name="connsiteX4" fmla="*/ 1155450 w 1429233"/>
              <a:gd name="connsiteY4" fmla="*/ 1330408 h 1330408"/>
              <a:gd name="connsiteX5" fmla="*/ 1429233 w 1429233"/>
              <a:gd name="connsiteY5" fmla="*/ 1330408 h 1330408"/>
              <a:gd name="connsiteX6" fmla="*/ 1409373 w 1429233"/>
              <a:gd name="connsiteY6" fmla="*/ 1200278 h 1330408"/>
              <a:gd name="connsiteX7" fmla="*/ 86633 w 1429233"/>
              <a:gd name="connsiteY7" fmla="*/ 4375 h 1330408"/>
              <a:gd name="connsiteX8" fmla="*/ 0 w 1429233"/>
              <a:gd name="connsiteY8" fmla="*/ 0 h 133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233" h="1330408">
                <a:moveTo>
                  <a:pt x="0" y="0"/>
                </a:moveTo>
                <a:lnTo>
                  <a:pt x="0" y="276317"/>
                </a:lnTo>
                <a:lnTo>
                  <a:pt x="59027" y="279297"/>
                </a:lnTo>
                <a:cubicBezTo>
                  <a:pt x="599842" y="334220"/>
                  <a:pt x="1037709" y="737380"/>
                  <a:pt x="1144858" y="1261009"/>
                </a:cubicBezTo>
                <a:lnTo>
                  <a:pt x="1155450" y="1330408"/>
                </a:lnTo>
                <a:lnTo>
                  <a:pt x="1429233" y="1330408"/>
                </a:lnTo>
                <a:lnTo>
                  <a:pt x="1409373" y="1200278"/>
                </a:lnTo>
                <a:cubicBezTo>
                  <a:pt x="1278845" y="562403"/>
                  <a:pt x="745444" y="71281"/>
                  <a:pt x="86633" y="437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alpha val="14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E11F1A2C-66A6-478D-873F-410FFA96B7C1}"/>
              </a:ext>
            </a:extLst>
          </p:cNvPr>
          <p:cNvSpPr/>
          <p:nvPr/>
        </p:nvSpPr>
        <p:spPr>
          <a:xfrm flipH="1">
            <a:off x="7765201" y="2072868"/>
            <a:ext cx="1429927" cy="1334955"/>
          </a:xfrm>
          <a:custGeom>
            <a:avLst/>
            <a:gdLst>
              <a:gd name="connsiteX0" fmla="*/ 1429927 w 1429927"/>
              <a:gd name="connsiteY0" fmla="*/ 0 h 1334955"/>
              <a:gd name="connsiteX1" fmla="*/ 1343294 w 1429927"/>
              <a:gd name="connsiteY1" fmla="*/ 4375 h 1334955"/>
              <a:gd name="connsiteX2" fmla="*/ 20554 w 1429927"/>
              <a:gd name="connsiteY2" fmla="*/ 1200278 h 1334955"/>
              <a:gd name="connsiteX3" fmla="*/ 0 w 1429927"/>
              <a:gd name="connsiteY3" fmla="*/ 1334955 h 1334955"/>
              <a:gd name="connsiteX4" fmla="*/ 273783 w 1429927"/>
              <a:gd name="connsiteY4" fmla="*/ 1334955 h 1334955"/>
              <a:gd name="connsiteX5" fmla="*/ 285069 w 1429927"/>
              <a:gd name="connsiteY5" fmla="*/ 1261009 h 1334955"/>
              <a:gd name="connsiteX6" fmla="*/ 1370900 w 1429927"/>
              <a:gd name="connsiteY6" fmla="*/ 279297 h 1334955"/>
              <a:gd name="connsiteX7" fmla="*/ 1429927 w 1429927"/>
              <a:gd name="connsiteY7" fmla="*/ 276317 h 1334955"/>
              <a:gd name="connsiteX8" fmla="*/ 1429927 w 1429927"/>
              <a:gd name="connsiteY8" fmla="*/ 0 h 13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9927" h="1334955">
                <a:moveTo>
                  <a:pt x="1429927" y="0"/>
                </a:moveTo>
                <a:lnTo>
                  <a:pt x="1343294" y="4375"/>
                </a:lnTo>
                <a:cubicBezTo>
                  <a:pt x="684483" y="71281"/>
                  <a:pt x="151082" y="562403"/>
                  <a:pt x="20554" y="1200278"/>
                </a:cubicBezTo>
                <a:lnTo>
                  <a:pt x="0" y="1334955"/>
                </a:lnTo>
                <a:lnTo>
                  <a:pt x="273783" y="1334955"/>
                </a:lnTo>
                <a:lnTo>
                  <a:pt x="285069" y="1261009"/>
                </a:lnTo>
                <a:cubicBezTo>
                  <a:pt x="392218" y="737380"/>
                  <a:pt x="830085" y="334220"/>
                  <a:pt x="1370900" y="279297"/>
                </a:cubicBezTo>
                <a:lnTo>
                  <a:pt x="1429927" y="276317"/>
                </a:lnTo>
                <a:lnTo>
                  <a:pt x="1429927" y="0"/>
                </a:lnTo>
                <a:close/>
              </a:path>
            </a:pathLst>
          </a:custGeom>
          <a:gradFill>
            <a:gsLst>
              <a:gs pos="2000">
                <a:schemeClr val="accent2">
                  <a:alpha val="14000"/>
                </a:scheme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C80DF11-CC6A-4EEF-8693-BC81260E20E7}"/>
              </a:ext>
            </a:extLst>
          </p:cNvPr>
          <p:cNvSpPr/>
          <p:nvPr/>
        </p:nvSpPr>
        <p:spPr>
          <a:xfrm flipH="1">
            <a:off x="6190450" y="3581893"/>
            <a:ext cx="1439751" cy="1499159"/>
          </a:xfrm>
          <a:custGeom>
            <a:avLst/>
            <a:gdLst>
              <a:gd name="connsiteX0" fmla="*/ 1439751 w 1439751"/>
              <a:gd name="connsiteY0" fmla="*/ 0 h 1499159"/>
              <a:gd name="connsiteX1" fmla="*/ 1169930 w 1439751"/>
              <a:gd name="connsiteY1" fmla="*/ 0 h 1499159"/>
              <a:gd name="connsiteX2" fmla="*/ 1170000 w 1439751"/>
              <a:gd name="connsiteY2" fmla="*/ 1383 h 1499159"/>
              <a:gd name="connsiteX3" fmla="*/ 59027 w 1439751"/>
              <a:gd name="connsiteY3" fmla="*/ 1232494 h 1499159"/>
              <a:gd name="connsiteX4" fmla="*/ 0 w 1439751"/>
              <a:gd name="connsiteY4" fmla="*/ 1235475 h 1499159"/>
              <a:gd name="connsiteX5" fmla="*/ 0 w 1439751"/>
              <a:gd name="connsiteY5" fmla="*/ 1499159 h 1499159"/>
              <a:gd name="connsiteX6" fmla="*/ 86633 w 1439751"/>
              <a:gd name="connsiteY6" fmla="*/ 1494784 h 1499159"/>
              <a:gd name="connsiteX7" fmla="*/ 1432217 w 1439751"/>
              <a:gd name="connsiteY7" fmla="*/ 149200 h 1499159"/>
              <a:gd name="connsiteX8" fmla="*/ 143975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1439751" y="0"/>
                </a:moveTo>
                <a:lnTo>
                  <a:pt x="1169930" y="0"/>
                </a:lnTo>
                <a:lnTo>
                  <a:pt x="1170000" y="1383"/>
                </a:lnTo>
                <a:cubicBezTo>
                  <a:pt x="1170000" y="642119"/>
                  <a:pt x="683044" y="1169122"/>
                  <a:pt x="59027" y="1232494"/>
                </a:cubicBezTo>
                <a:lnTo>
                  <a:pt x="0" y="1235475"/>
                </a:lnTo>
                <a:lnTo>
                  <a:pt x="0" y="1499159"/>
                </a:lnTo>
                <a:lnTo>
                  <a:pt x="86633" y="1494784"/>
                </a:lnTo>
                <a:cubicBezTo>
                  <a:pt x="796121" y="1422732"/>
                  <a:pt x="1360165" y="858688"/>
                  <a:pt x="1432217" y="149200"/>
                </a:cubicBezTo>
                <a:lnTo>
                  <a:pt x="1439751" y="0"/>
                </a:lnTo>
                <a:close/>
              </a:path>
            </a:pathLst>
          </a:custGeom>
          <a:gradFill>
            <a:gsLst>
              <a:gs pos="2000">
                <a:schemeClr val="accent4">
                  <a:alpha val="14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028999A-4BA6-405B-8CA3-8B6C5E081252}"/>
              </a:ext>
            </a:extLst>
          </p:cNvPr>
          <p:cNvSpPr/>
          <p:nvPr/>
        </p:nvSpPr>
        <p:spPr>
          <a:xfrm flipH="1">
            <a:off x="7765201" y="3581893"/>
            <a:ext cx="1439751" cy="1499159"/>
          </a:xfrm>
          <a:custGeom>
            <a:avLst/>
            <a:gdLst>
              <a:gd name="connsiteX0" fmla="*/ 269821 w 1439751"/>
              <a:gd name="connsiteY0" fmla="*/ 0 h 1499159"/>
              <a:gd name="connsiteX1" fmla="*/ 0 w 1439751"/>
              <a:gd name="connsiteY1" fmla="*/ 0 h 1499159"/>
              <a:gd name="connsiteX2" fmla="*/ 7534 w 1439751"/>
              <a:gd name="connsiteY2" fmla="*/ 149200 h 1499159"/>
              <a:gd name="connsiteX3" fmla="*/ 1353118 w 1439751"/>
              <a:gd name="connsiteY3" fmla="*/ 1494784 h 1499159"/>
              <a:gd name="connsiteX4" fmla="*/ 1439751 w 1439751"/>
              <a:gd name="connsiteY4" fmla="*/ 1499159 h 1499159"/>
              <a:gd name="connsiteX5" fmla="*/ 1439751 w 1439751"/>
              <a:gd name="connsiteY5" fmla="*/ 1235475 h 1499159"/>
              <a:gd name="connsiteX6" fmla="*/ 1380724 w 1439751"/>
              <a:gd name="connsiteY6" fmla="*/ 1232494 h 1499159"/>
              <a:gd name="connsiteX7" fmla="*/ 269751 w 1439751"/>
              <a:gd name="connsiteY7" fmla="*/ 1383 h 1499159"/>
              <a:gd name="connsiteX8" fmla="*/ 269821 w 1439751"/>
              <a:gd name="connsiteY8" fmla="*/ 0 h 149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751" h="1499159">
                <a:moveTo>
                  <a:pt x="269821" y="0"/>
                </a:moveTo>
                <a:lnTo>
                  <a:pt x="0" y="0"/>
                </a:lnTo>
                <a:lnTo>
                  <a:pt x="7534" y="149200"/>
                </a:lnTo>
                <a:cubicBezTo>
                  <a:pt x="79586" y="858688"/>
                  <a:pt x="643630" y="1422732"/>
                  <a:pt x="1353118" y="1494784"/>
                </a:cubicBezTo>
                <a:lnTo>
                  <a:pt x="1439751" y="1499159"/>
                </a:lnTo>
                <a:lnTo>
                  <a:pt x="1439751" y="1235475"/>
                </a:lnTo>
                <a:lnTo>
                  <a:pt x="1380724" y="1232494"/>
                </a:lnTo>
                <a:cubicBezTo>
                  <a:pt x="756707" y="1169122"/>
                  <a:pt x="269751" y="642119"/>
                  <a:pt x="269751" y="1383"/>
                </a:cubicBezTo>
                <a:lnTo>
                  <a:pt x="269821" y="0"/>
                </a:ln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alpha val="1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Круг: прозрачная заливка 7">
            <a:extLst>
              <a:ext uri="{FF2B5EF4-FFF2-40B4-BE49-F238E27FC236}">
                <a16:creationId xmlns:a16="http://schemas.microsoft.com/office/drawing/2014/main" id="{C7E4596F-F88D-485A-85F2-2A9930E3C6C6}"/>
              </a:ext>
            </a:extLst>
          </p:cNvPr>
          <p:cNvSpPr/>
          <p:nvPr/>
        </p:nvSpPr>
        <p:spPr>
          <a:xfrm>
            <a:off x="6514531" y="2394175"/>
            <a:ext cx="2366338" cy="2366338"/>
          </a:xfrm>
          <a:prstGeom prst="donut">
            <a:avLst>
              <a:gd name="adj" fmla="val 486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069AE-F7CB-4305-AD6A-441FD3A67716}"/>
              </a:ext>
            </a:extLst>
          </p:cNvPr>
          <p:cNvSpPr txBox="1"/>
          <p:nvPr/>
        </p:nvSpPr>
        <p:spPr>
          <a:xfrm>
            <a:off x="6763708" y="3063742"/>
            <a:ext cx="2026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</a:rPr>
              <a:t>ИГРА</a:t>
            </a:r>
            <a:endParaRPr lang="ru-RU" sz="6000" b="1" dirty="0">
              <a:solidFill>
                <a:srgbClr val="FF33CC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BEEC192-8BFD-4F6E-AD84-700D035D0CF1}"/>
              </a:ext>
            </a:extLst>
          </p:cNvPr>
          <p:cNvGrpSpPr/>
          <p:nvPr/>
        </p:nvGrpSpPr>
        <p:grpSpPr>
          <a:xfrm>
            <a:off x="4750200" y="365125"/>
            <a:ext cx="5895000" cy="6254918"/>
            <a:chOff x="3531000" y="203612"/>
            <a:chExt cx="5895000" cy="62549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59438CF0-A944-415C-A216-26AA62400A75}"/>
                </a:ext>
              </a:extLst>
            </p:cNvPr>
            <p:cNvSpPr/>
            <p:nvPr/>
          </p:nvSpPr>
          <p:spPr>
            <a:xfrm flipH="1">
              <a:off x="3531000" y="721762"/>
              <a:ext cx="2880000" cy="2520000"/>
            </a:xfrm>
            <a:custGeom>
              <a:avLst/>
              <a:gdLst>
                <a:gd name="connsiteX0" fmla="*/ 2880000 w 2880000"/>
                <a:gd name="connsiteY0" fmla="*/ 0 h 2520000"/>
                <a:gd name="connsiteX1" fmla="*/ 849492 w 2880000"/>
                <a:gd name="connsiteY1" fmla="*/ 0 h 2520000"/>
                <a:gd name="connsiteX2" fmla="*/ 0 w 2880000"/>
                <a:gd name="connsiteY2" fmla="*/ 849492 h 2520000"/>
                <a:gd name="connsiteX3" fmla="*/ 0 w 2880000"/>
                <a:gd name="connsiteY3" fmla="*/ 1189592 h 2520000"/>
                <a:gd name="connsiteX4" fmla="*/ 86633 w 2880000"/>
                <a:gd name="connsiteY4" fmla="*/ 1193967 h 2520000"/>
                <a:gd name="connsiteX5" fmla="*/ 1409373 w 2880000"/>
                <a:gd name="connsiteY5" fmla="*/ 2389870 h 2520000"/>
                <a:gd name="connsiteX6" fmla="*/ 1429233 w 2880000"/>
                <a:gd name="connsiteY6" fmla="*/ 2520000 h 2520000"/>
                <a:gd name="connsiteX7" fmla="*/ 2030508 w 2880000"/>
                <a:gd name="connsiteY7" fmla="*/ 2520000 h 2520000"/>
                <a:gd name="connsiteX8" fmla="*/ 2880000 w 2880000"/>
                <a:gd name="connsiteY8" fmla="*/ 1670508 h 2520000"/>
                <a:gd name="connsiteX9" fmla="*/ 2880000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880000" y="0"/>
                  </a:moveTo>
                  <a:lnTo>
                    <a:pt x="849492" y="0"/>
                  </a:lnTo>
                  <a:cubicBezTo>
                    <a:pt x="380331" y="0"/>
                    <a:pt x="0" y="380331"/>
                    <a:pt x="0" y="849492"/>
                  </a:cubicBezTo>
                  <a:lnTo>
                    <a:pt x="0" y="1189592"/>
                  </a:lnTo>
                  <a:lnTo>
                    <a:pt x="86633" y="1193967"/>
                  </a:lnTo>
                  <a:cubicBezTo>
                    <a:pt x="745444" y="1260873"/>
                    <a:pt x="1278845" y="1751995"/>
                    <a:pt x="1409373" y="2389870"/>
                  </a:cubicBezTo>
                  <a:lnTo>
                    <a:pt x="1429233" y="2520000"/>
                  </a:lnTo>
                  <a:lnTo>
                    <a:pt x="2030508" y="2520000"/>
                  </a:lnTo>
                  <a:cubicBezTo>
                    <a:pt x="2499669" y="2520000"/>
                    <a:pt x="2880000" y="2139669"/>
                    <a:pt x="2880000" y="1670508"/>
                  </a:cubicBezTo>
                  <a:lnTo>
                    <a:pt x="28800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93C09924-4C89-46D3-BE62-D426C21CB073}"/>
                </a:ext>
              </a:extLst>
            </p:cNvPr>
            <p:cNvSpPr/>
            <p:nvPr/>
          </p:nvSpPr>
          <p:spPr>
            <a:xfrm flipH="1">
              <a:off x="6546000" y="726309"/>
              <a:ext cx="2880000" cy="2520000"/>
            </a:xfrm>
            <a:custGeom>
              <a:avLst/>
              <a:gdLst>
                <a:gd name="connsiteX0" fmla="*/ 2030508 w 2880000"/>
                <a:gd name="connsiteY0" fmla="*/ 0 h 2520000"/>
                <a:gd name="connsiteX1" fmla="*/ 0 w 2880000"/>
                <a:gd name="connsiteY1" fmla="*/ 0 h 2520000"/>
                <a:gd name="connsiteX2" fmla="*/ 0 w 2880000"/>
                <a:gd name="connsiteY2" fmla="*/ 1670508 h 2520000"/>
                <a:gd name="connsiteX3" fmla="*/ 849492 w 2880000"/>
                <a:gd name="connsiteY3" fmla="*/ 2520000 h 2520000"/>
                <a:gd name="connsiteX4" fmla="*/ 1450073 w 2880000"/>
                <a:gd name="connsiteY4" fmla="*/ 2520000 h 2520000"/>
                <a:gd name="connsiteX5" fmla="*/ 1470627 w 2880000"/>
                <a:gd name="connsiteY5" fmla="*/ 2385323 h 2520000"/>
                <a:gd name="connsiteX6" fmla="*/ 2793367 w 2880000"/>
                <a:gd name="connsiteY6" fmla="*/ 1189420 h 2520000"/>
                <a:gd name="connsiteX7" fmla="*/ 2880000 w 2880000"/>
                <a:gd name="connsiteY7" fmla="*/ 1185045 h 2520000"/>
                <a:gd name="connsiteX8" fmla="*/ 2880000 w 2880000"/>
                <a:gd name="connsiteY8" fmla="*/ 849492 h 2520000"/>
                <a:gd name="connsiteX9" fmla="*/ 2030508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030508" y="0"/>
                  </a:moveTo>
                  <a:lnTo>
                    <a:pt x="0" y="0"/>
                  </a:lnTo>
                  <a:lnTo>
                    <a:pt x="0" y="1670508"/>
                  </a:lnTo>
                  <a:cubicBezTo>
                    <a:pt x="0" y="2139669"/>
                    <a:pt x="380331" y="2520000"/>
                    <a:pt x="849492" y="2520000"/>
                  </a:cubicBezTo>
                  <a:lnTo>
                    <a:pt x="1450073" y="2520000"/>
                  </a:lnTo>
                  <a:lnTo>
                    <a:pt x="1470627" y="2385323"/>
                  </a:lnTo>
                  <a:cubicBezTo>
                    <a:pt x="1601155" y="1747448"/>
                    <a:pt x="2134556" y="1256326"/>
                    <a:pt x="2793367" y="1189420"/>
                  </a:cubicBezTo>
                  <a:lnTo>
                    <a:pt x="2880000" y="1185045"/>
                  </a:lnTo>
                  <a:lnTo>
                    <a:pt x="2880000" y="849492"/>
                  </a:lnTo>
                  <a:cubicBezTo>
                    <a:pt x="2880000" y="380331"/>
                    <a:pt x="2499669" y="0"/>
                    <a:pt x="2030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B0213E0-D4D8-4682-B259-E5DE73324241}"/>
                </a:ext>
              </a:extLst>
            </p:cNvPr>
            <p:cNvSpPr/>
            <p:nvPr/>
          </p:nvSpPr>
          <p:spPr>
            <a:xfrm flipH="1">
              <a:off x="3531000" y="3420379"/>
              <a:ext cx="2880000" cy="2520000"/>
            </a:xfrm>
            <a:custGeom>
              <a:avLst/>
              <a:gdLst>
                <a:gd name="connsiteX0" fmla="*/ 2030508 w 2880000"/>
                <a:gd name="connsiteY0" fmla="*/ 0 h 2520000"/>
                <a:gd name="connsiteX1" fmla="*/ 1439751 w 2880000"/>
                <a:gd name="connsiteY1" fmla="*/ 0 h 2520000"/>
                <a:gd name="connsiteX2" fmla="*/ 1432217 w 2880000"/>
                <a:gd name="connsiteY2" fmla="*/ 149200 h 2520000"/>
                <a:gd name="connsiteX3" fmla="*/ 86633 w 2880000"/>
                <a:gd name="connsiteY3" fmla="*/ 1494784 h 2520000"/>
                <a:gd name="connsiteX4" fmla="*/ 0 w 2880000"/>
                <a:gd name="connsiteY4" fmla="*/ 1499159 h 2520000"/>
                <a:gd name="connsiteX5" fmla="*/ 0 w 2880000"/>
                <a:gd name="connsiteY5" fmla="*/ 1670508 h 2520000"/>
                <a:gd name="connsiteX6" fmla="*/ 849492 w 2880000"/>
                <a:gd name="connsiteY6" fmla="*/ 2520000 h 2520000"/>
                <a:gd name="connsiteX7" fmla="*/ 2880000 w 2880000"/>
                <a:gd name="connsiteY7" fmla="*/ 2520000 h 2520000"/>
                <a:gd name="connsiteX8" fmla="*/ 2880000 w 2880000"/>
                <a:gd name="connsiteY8" fmla="*/ 849492 h 2520000"/>
                <a:gd name="connsiteX9" fmla="*/ 2030508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2030508" y="0"/>
                  </a:moveTo>
                  <a:lnTo>
                    <a:pt x="1439751" y="0"/>
                  </a:lnTo>
                  <a:lnTo>
                    <a:pt x="1432217" y="149200"/>
                  </a:lnTo>
                  <a:cubicBezTo>
                    <a:pt x="1360165" y="858688"/>
                    <a:pt x="796121" y="1422732"/>
                    <a:pt x="86633" y="1494784"/>
                  </a:cubicBezTo>
                  <a:lnTo>
                    <a:pt x="0" y="1499159"/>
                  </a:lnTo>
                  <a:lnTo>
                    <a:pt x="0" y="1670508"/>
                  </a:lnTo>
                  <a:cubicBezTo>
                    <a:pt x="0" y="2139669"/>
                    <a:pt x="380331" y="2520000"/>
                    <a:pt x="849492" y="2520000"/>
                  </a:cubicBezTo>
                  <a:lnTo>
                    <a:pt x="2880000" y="2520000"/>
                  </a:lnTo>
                  <a:lnTo>
                    <a:pt x="2880000" y="849492"/>
                  </a:lnTo>
                  <a:cubicBezTo>
                    <a:pt x="2880000" y="380331"/>
                    <a:pt x="2499669" y="0"/>
                    <a:pt x="2030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B135B39F-6F53-41A3-827C-08A18AB487E2}"/>
                </a:ext>
              </a:extLst>
            </p:cNvPr>
            <p:cNvSpPr/>
            <p:nvPr/>
          </p:nvSpPr>
          <p:spPr>
            <a:xfrm flipH="1">
              <a:off x="6546000" y="3420379"/>
              <a:ext cx="2880000" cy="2520000"/>
            </a:xfrm>
            <a:custGeom>
              <a:avLst/>
              <a:gdLst>
                <a:gd name="connsiteX0" fmla="*/ 1440249 w 2880000"/>
                <a:gd name="connsiteY0" fmla="*/ 0 h 2520000"/>
                <a:gd name="connsiteX1" fmla="*/ 849492 w 2880000"/>
                <a:gd name="connsiteY1" fmla="*/ 0 h 2520000"/>
                <a:gd name="connsiteX2" fmla="*/ 0 w 2880000"/>
                <a:gd name="connsiteY2" fmla="*/ 849492 h 2520000"/>
                <a:gd name="connsiteX3" fmla="*/ 0 w 2880000"/>
                <a:gd name="connsiteY3" fmla="*/ 2520000 h 2520000"/>
                <a:gd name="connsiteX4" fmla="*/ 2030508 w 2880000"/>
                <a:gd name="connsiteY4" fmla="*/ 2520000 h 2520000"/>
                <a:gd name="connsiteX5" fmla="*/ 2880000 w 2880000"/>
                <a:gd name="connsiteY5" fmla="*/ 1670508 h 2520000"/>
                <a:gd name="connsiteX6" fmla="*/ 2880000 w 2880000"/>
                <a:gd name="connsiteY6" fmla="*/ 1499159 h 2520000"/>
                <a:gd name="connsiteX7" fmla="*/ 2793367 w 2880000"/>
                <a:gd name="connsiteY7" fmla="*/ 1494784 h 2520000"/>
                <a:gd name="connsiteX8" fmla="*/ 1447783 w 2880000"/>
                <a:gd name="connsiteY8" fmla="*/ 149200 h 2520000"/>
                <a:gd name="connsiteX9" fmla="*/ 1440249 w 2880000"/>
                <a:gd name="connsiteY9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0000" h="2520000">
                  <a:moveTo>
                    <a:pt x="1440249" y="0"/>
                  </a:moveTo>
                  <a:lnTo>
                    <a:pt x="849492" y="0"/>
                  </a:lnTo>
                  <a:cubicBezTo>
                    <a:pt x="380331" y="0"/>
                    <a:pt x="0" y="380331"/>
                    <a:pt x="0" y="849492"/>
                  </a:cubicBezTo>
                  <a:lnTo>
                    <a:pt x="0" y="2520000"/>
                  </a:lnTo>
                  <a:lnTo>
                    <a:pt x="2030508" y="2520000"/>
                  </a:lnTo>
                  <a:cubicBezTo>
                    <a:pt x="2499669" y="2520000"/>
                    <a:pt x="2880000" y="2139669"/>
                    <a:pt x="2880000" y="1670508"/>
                  </a:cubicBezTo>
                  <a:lnTo>
                    <a:pt x="2880000" y="1499159"/>
                  </a:lnTo>
                  <a:lnTo>
                    <a:pt x="2793367" y="1494784"/>
                  </a:lnTo>
                  <a:cubicBezTo>
                    <a:pt x="2083879" y="1422732"/>
                    <a:pt x="1519835" y="858688"/>
                    <a:pt x="1447783" y="149200"/>
                  </a:cubicBezTo>
                  <a:lnTo>
                    <a:pt x="1440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187BDD0-9639-4386-85CE-3A460E3B7922}"/>
                </a:ext>
              </a:extLst>
            </p:cNvPr>
            <p:cNvSpPr/>
            <p:nvPr/>
          </p:nvSpPr>
          <p:spPr>
            <a:xfrm>
              <a:off x="4259031" y="203612"/>
              <a:ext cx="1036300" cy="1036300"/>
            </a:xfrm>
            <a:prstGeom prst="ellipse">
              <a:avLst/>
            </a:prstGeom>
            <a:solidFill>
              <a:schemeClr val="accent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365F94A-7C5C-4B29-B9C7-2107912EA78F}"/>
                </a:ext>
              </a:extLst>
            </p:cNvPr>
            <p:cNvSpPr/>
            <p:nvPr/>
          </p:nvSpPr>
          <p:spPr>
            <a:xfrm>
              <a:off x="7661669" y="210174"/>
              <a:ext cx="1036300" cy="1036300"/>
            </a:xfrm>
            <a:prstGeom prst="ellipse">
              <a:avLst/>
            </a:prstGeom>
            <a:solidFill>
              <a:schemeClr val="accent2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A3D64FD-61EA-4233-8FC9-00C76C4DC0E9}"/>
                </a:ext>
              </a:extLst>
            </p:cNvPr>
            <p:cNvSpPr/>
            <p:nvPr/>
          </p:nvSpPr>
          <p:spPr>
            <a:xfrm>
              <a:off x="7661669" y="5422230"/>
              <a:ext cx="1036300" cy="1036300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51F24C9-7C99-4C8F-A446-39DDD7B2EAE0}"/>
                </a:ext>
              </a:extLst>
            </p:cNvPr>
            <p:cNvSpPr/>
            <p:nvPr/>
          </p:nvSpPr>
          <p:spPr>
            <a:xfrm>
              <a:off x="4261131" y="5422230"/>
              <a:ext cx="1036300" cy="1036300"/>
            </a:xfrm>
            <a:prstGeom prst="ellipse">
              <a:avLst/>
            </a:prstGeom>
            <a:solidFill>
              <a:schemeClr val="accent4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97A052-8E7A-4EF3-B689-FD0ACA447698}"/>
              </a:ext>
            </a:extLst>
          </p:cNvPr>
          <p:cNvSpPr txBox="1"/>
          <p:nvPr/>
        </p:nvSpPr>
        <p:spPr>
          <a:xfrm>
            <a:off x="5774205" y="53589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990B7-046E-49AE-944E-DA4B70AFFBF5}"/>
              </a:ext>
            </a:extLst>
          </p:cNvPr>
          <p:cNvSpPr txBox="1"/>
          <p:nvPr/>
        </p:nvSpPr>
        <p:spPr>
          <a:xfrm>
            <a:off x="9173234" y="5293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47BB96-FC89-43DD-AC59-8E709144C458}"/>
              </a:ext>
            </a:extLst>
          </p:cNvPr>
          <p:cNvSpPr txBox="1"/>
          <p:nvPr/>
        </p:nvSpPr>
        <p:spPr>
          <a:xfrm>
            <a:off x="9173233" y="574794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9055B-DA7D-41EC-9BCB-31E11CB99F87}"/>
              </a:ext>
            </a:extLst>
          </p:cNvPr>
          <p:cNvSpPr txBox="1"/>
          <p:nvPr/>
        </p:nvSpPr>
        <p:spPr>
          <a:xfrm>
            <a:off x="5779815" y="574794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75A6B0-953E-4BAF-B192-27829759E3CE}"/>
              </a:ext>
            </a:extLst>
          </p:cNvPr>
          <p:cNvSpPr txBox="1"/>
          <p:nvPr/>
        </p:nvSpPr>
        <p:spPr>
          <a:xfrm>
            <a:off x="8940639" y="4570142"/>
            <a:ext cx="2124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B4B1EE-273A-4787-849F-7A42AA61BBAC}"/>
              </a:ext>
            </a:extLst>
          </p:cNvPr>
          <p:cNvSpPr txBox="1"/>
          <p:nvPr/>
        </p:nvSpPr>
        <p:spPr>
          <a:xfrm>
            <a:off x="4770554" y="1747846"/>
            <a:ext cx="259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</a:rPr>
              <a:t>социализация</a:t>
            </a:r>
            <a:endParaRPr lang="ru-RU" sz="2400" b="1" cap="all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E9E28-B317-4335-9888-B3C32CE6C1B9}"/>
              </a:ext>
            </a:extLst>
          </p:cNvPr>
          <p:cNvSpPr txBox="1"/>
          <p:nvPr/>
        </p:nvSpPr>
        <p:spPr>
          <a:xfrm rot="1985959">
            <a:off x="4763228" y="4583904"/>
            <a:ext cx="262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FFFF"/>
                </a:solidFill>
              </a:rPr>
              <a:t>коммуникация</a:t>
            </a:r>
            <a:endParaRPr lang="ru-RU" sz="2400" b="1" cap="all" dirty="0">
              <a:solidFill>
                <a:srgbClr val="00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3D0EE8-B6C5-498A-B468-663E451A2985}"/>
              </a:ext>
            </a:extLst>
          </p:cNvPr>
          <p:cNvSpPr txBox="1"/>
          <p:nvPr/>
        </p:nvSpPr>
        <p:spPr>
          <a:xfrm>
            <a:off x="8940639" y="3923957"/>
            <a:ext cx="1265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800000"/>
                </a:solidFill>
              </a:rPr>
              <a:t>Раз-</a:t>
            </a:r>
          </a:p>
          <a:p>
            <a:r>
              <a:rPr lang="ru-RU" sz="3600" b="1" cap="all" dirty="0" smtClean="0">
                <a:solidFill>
                  <a:srgbClr val="800000"/>
                </a:solidFill>
              </a:rPr>
              <a:t>Ви-</a:t>
            </a:r>
          </a:p>
          <a:p>
            <a:r>
              <a:rPr lang="ru-RU" sz="3600" b="1" cap="all" dirty="0" err="1" smtClean="0">
                <a:solidFill>
                  <a:srgbClr val="800000"/>
                </a:solidFill>
              </a:rPr>
              <a:t>тие</a:t>
            </a:r>
            <a:endParaRPr lang="ru-RU" sz="3600" b="1" cap="all" dirty="0">
              <a:solidFill>
                <a:srgbClr val="8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BAD86-7EC8-4D04-B31D-7F66E0EA05DB}"/>
              </a:ext>
            </a:extLst>
          </p:cNvPr>
          <p:cNvSpPr txBox="1"/>
          <p:nvPr/>
        </p:nvSpPr>
        <p:spPr>
          <a:xfrm rot="20431021">
            <a:off x="7841517" y="1573588"/>
            <a:ext cx="3160333" cy="46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</a:rPr>
              <a:t>Самореализация</a:t>
            </a:r>
            <a:endParaRPr lang="ru-RU" sz="2400" b="1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710" y="365125"/>
            <a:ext cx="1016809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Ресурс: </a:t>
            </a:r>
            <a:r>
              <a:rPr lang="ru-RU" sz="3100" dirty="0" smtClean="0"/>
              <a:t>бесплатный </a:t>
            </a:r>
            <a:r>
              <a:rPr lang="ru-RU" sz="3100" dirty="0"/>
              <a:t>шаблон с сайта </a:t>
            </a:r>
            <a:r>
              <a:rPr lang="en-US" sz="3100" dirty="0">
                <a:hlinkClick r:id="rId2"/>
              </a:rPr>
              <a:t>https://presentation-creation.ru/powerpoint-templates/biznes/397-klyuch-k-pazlam.html</a:t>
            </a:r>
            <a:r>
              <a:rPr lang="ru-RU" sz="3100" dirty="0"/>
              <a:t>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686683" y="208788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4495800" y="2270760"/>
            <a:ext cx="3307080" cy="31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24583-7C98-4D15-9207-E11AB8D58EB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260" y="1696131"/>
            <a:ext cx="2687620" cy="39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47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«Игра – высшая форма исследования»  Альберт Эйнштейн</vt:lpstr>
      <vt:lpstr>Презентация PowerPoint</vt:lpstr>
      <vt:lpstr>Презентация PowerPoint</vt:lpstr>
      <vt:lpstr>Презентация PowerPoint</vt:lpstr>
      <vt:lpstr>Ресурс: бесплатный шаблон с сайта https://presentation-creation.ru/powerpoint-templates/biznes/397-klyuch-k-pazlam.html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Наталия Субботина</cp:lastModifiedBy>
  <cp:revision>23</cp:revision>
  <dcterms:created xsi:type="dcterms:W3CDTF">2021-08-22T09:33:20Z</dcterms:created>
  <dcterms:modified xsi:type="dcterms:W3CDTF">2021-10-10T08:49:29Z</dcterms:modified>
</cp:coreProperties>
</file>