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img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9180512" cy="68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772" y="2708919"/>
            <a:ext cx="8712968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«Мы помним – мы гордимся!»</a:t>
            </a:r>
            <a:endParaRPr lang="ru-RU" sz="4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0629" y="4366049"/>
            <a:ext cx="5149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Выполнила: </a:t>
            </a:r>
          </a:p>
          <a:p>
            <a:pPr algn="ctr"/>
            <a:r>
              <a:rPr lang="ru-RU" sz="2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Тулупова Ольга Николаевна</a:t>
            </a:r>
            <a:endParaRPr lang="ru-RU" sz="2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acer\Desktop\flag-goriz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240"/>
            <a:ext cx="3781594" cy="252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73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Бураков </a:t>
            </a:r>
            <a:r>
              <a:rPr lang="ru-RU" dirty="0" smtClean="0"/>
              <a:t>А</a:t>
            </a:r>
            <a:r>
              <a:rPr lang="ru-RU" dirty="0" smtClean="0"/>
              <a:t>лександр Лаврентьевич</a:t>
            </a:r>
            <a:br>
              <a:rPr lang="ru-RU" dirty="0" smtClean="0"/>
            </a:br>
            <a:r>
              <a:rPr lang="ru-RU" dirty="0" smtClean="0"/>
              <a:t>1917-2009г.г.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Воевал на Ленинградском фронте в звании рядовой. Был призван в 1941г. из Кировской области.</a:t>
            </a:r>
          </a:p>
          <a:p>
            <a:r>
              <a:rPr lang="ru-RU" dirty="0" smtClean="0"/>
              <a:t>После войны вернулся в 1946г.</a:t>
            </a:r>
          </a:p>
          <a:p>
            <a:r>
              <a:rPr lang="ru-RU" dirty="0" smtClean="0"/>
              <a:t>Работал почтальоном в своей деревне </a:t>
            </a:r>
            <a:r>
              <a:rPr lang="ru-RU" dirty="0" err="1" smtClean="0"/>
              <a:t>Святополье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7" y="1886744"/>
            <a:ext cx="2981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Тулупов Герасим Фёдорович</a:t>
            </a:r>
            <a:br>
              <a:rPr lang="ru-RU" dirty="0" smtClean="0"/>
            </a:br>
            <a:r>
              <a:rPr lang="ru-RU" dirty="0" smtClean="0"/>
              <a:t>1906-1976г.г.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Был призван в ряды Красной Армии в 1941г. из Свердловска.</a:t>
            </a:r>
          </a:p>
          <a:p>
            <a:r>
              <a:rPr lang="ru-RU" dirty="0" smtClean="0"/>
              <a:t>1941-1943г.воевал на Калининском фронте зам.командира бригады по технической части. Был комиссован по ранению в </a:t>
            </a:r>
            <a:r>
              <a:rPr lang="ru-RU" smtClean="0"/>
              <a:t>звании капитан. </a:t>
            </a:r>
            <a:endParaRPr lang="ru-RU" dirty="0" smtClean="0"/>
          </a:p>
          <a:p>
            <a:r>
              <a:rPr lang="ru-RU" dirty="0" smtClean="0"/>
              <a:t>После войны работал на руководящих должностях.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7452"/>
            <a:ext cx="4038600" cy="449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cer\Desktop\img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21"/>
            <a:ext cx="9180512" cy="688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9208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Помню!</a:t>
            </a:r>
            <a:endParaRPr lang="ru-RU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Горжусь!</a:t>
            </a:r>
            <a:endParaRPr lang="ru-RU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 descr="C:\Users\acer\Desktop\Carnations_Victory_Day_9_May_Ribbon_580198_1280x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6336704" cy="384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29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91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Бураков Александр Лаврентьевич 1917-2009г.г.</vt:lpstr>
      <vt:lpstr>Тулупов Герасим Фёдорович 1906-1976г.г.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Admin</cp:lastModifiedBy>
  <cp:revision>9</cp:revision>
  <dcterms:created xsi:type="dcterms:W3CDTF">2020-05-09T06:01:35Z</dcterms:created>
  <dcterms:modified xsi:type="dcterms:W3CDTF">2020-05-13T12:49:00Z</dcterms:modified>
</cp:coreProperties>
</file>