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7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404664"/>
            <a:ext cx="718254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Заявка на участие в конкурсе 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«Есть идея!»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indent="363538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Дошкольники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много времени проводят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 прогулочном участке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ДОУ, а школьники и подростки во дворе своего учебного учреждения.</a:t>
            </a:r>
          </a:p>
          <a:p>
            <a:pPr indent="363538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Каждое учреждение старается облагородить свою территорию, сделать её интересной для посетителей. Особенно это видно в дошкольных учреждениях и учреждениях дополнительного образования Так почему бы не провести конкурс «Лучшее оформление территории/участка»</a:t>
            </a:r>
          </a:p>
          <a:p>
            <a:pPr indent="363538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Можно проводить данный конкурс по сезонам: зима – лето, по темам: сказки, символы года, спортивные сооружения, использование бросового материала, снежные фигуры и многое, многое другое.</a:t>
            </a:r>
          </a:p>
        </p:txBody>
      </p:sp>
    </p:spTree>
    <p:extLst>
      <p:ext uri="{BB962C8B-B14F-4D97-AF65-F5344CB8AC3E}">
        <p14:creationId xmlns:p14="http://schemas.microsoft.com/office/powerpoint/2010/main" val="548707931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0</TotalTime>
  <Words>96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Эдуард</dc:creator>
  <cp:lastModifiedBy>Эдуард</cp:lastModifiedBy>
  <cp:revision>2</cp:revision>
  <dcterms:created xsi:type="dcterms:W3CDTF">2018-02-27T17:32:08Z</dcterms:created>
  <dcterms:modified xsi:type="dcterms:W3CDTF">2018-02-27T17:43:05Z</dcterms:modified>
</cp:coreProperties>
</file>