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соревнов сист\P1120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соревнов сист\P1110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8640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соревнов сист\P11104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1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соревнов сист\20171027_1458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33843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соревнов сист\45ц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1" y="3140968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соревнов сист\ипе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1409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2017-11-22T07:48:48Z</dcterms:created>
  <dcterms:modified xsi:type="dcterms:W3CDTF">2017-11-22T07:56:11Z</dcterms:modified>
</cp:coreProperties>
</file>