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6" r:id="rId4"/>
    <p:sldId id="268" r:id="rId5"/>
    <p:sldId id="270" r:id="rId6"/>
    <p:sldId id="260" r:id="rId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Rg st="1" end="2"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230" y="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69D78-1F0A-4E22-8745-21273F1A66F0}" type="datetimeFigureOut">
              <a:rPr lang="ru-RU" smtClean="0"/>
              <a:t>11.02.2020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096C7-1A18-4E4A-8DDE-EDD8EA4880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49365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69D78-1F0A-4E22-8745-21273F1A66F0}" type="datetimeFigureOut">
              <a:rPr lang="ru-RU" smtClean="0"/>
              <a:t>11.02.2020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096C7-1A18-4E4A-8DDE-EDD8EA4880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55830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69D78-1F0A-4E22-8745-21273F1A66F0}" type="datetimeFigureOut">
              <a:rPr lang="ru-RU" smtClean="0"/>
              <a:t>11.02.2020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096C7-1A18-4E4A-8DDE-EDD8EA4880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24760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69D78-1F0A-4E22-8745-21273F1A66F0}" type="datetimeFigureOut">
              <a:rPr lang="ru-RU" smtClean="0"/>
              <a:t>11.02.2020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096C7-1A18-4E4A-8DDE-EDD8EA4880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93641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69D78-1F0A-4E22-8745-21273F1A66F0}" type="datetimeFigureOut">
              <a:rPr lang="ru-RU" smtClean="0"/>
              <a:t>11.02.2020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096C7-1A18-4E4A-8DDE-EDD8EA4880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53748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69D78-1F0A-4E22-8745-21273F1A66F0}" type="datetimeFigureOut">
              <a:rPr lang="ru-RU" smtClean="0"/>
              <a:t>11.02.2020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096C7-1A18-4E4A-8DDE-EDD8EA4880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15158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69D78-1F0A-4E22-8745-21273F1A66F0}" type="datetimeFigureOut">
              <a:rPr lang="ru-RU" smtClean="0"/>
              <a:t>11.02.2020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096C7-1A18-4E4A-8DDE-EDD8EA4880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1410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69D78-1F0A-4E22-8745-21273F1A66F0}" type="datetimeFigureOut">
              <a:rPr lang="ru-RU" smtClean="0"/>
              <a:t>11.02.2020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096C7-1A18-4E4A-8DDE-EDD8EA4880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72176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69D78-1F0A-4E22-8745-21273F1A66F0}" type="datetimeFigureOut">
              <a:rPr lang="ru-RU" smtClean="0"/>
              <a:t>11.02.2020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096C7-1A18-4E4A-8DDE-EDD8EA4880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9077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69D78-1F0A-4E22-8745-21273F1A66F0}" type="datetimeFigureOut">
              <a:rPr lang="ru-RU" smtClean="0"/>
              <a:t>11.02.2020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096C7-1A18-4E4A-8DDE-EDD8EA4880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0044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69D78-1F0A-4E22-8745-21273F1A66F0}" type="datetimeFigureOut">
              <a:rPr lang="ru-RU" smtClean="0"/>
              <a:t>11.02.2020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096C7-1A18-4E4A-8DDE-EDD8EA4880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73978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569D78-1F0A-4E22-8745-21273F1A66F0}" type="datetimeFigureOut">
              <a:rPr lang="ru-RU" smtClean="0"/>
              <a:t>11.02.2020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4096C7-1A18-4E4A-8DDE-EDD8EA4880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2801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slide" Target="slide4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5" Type="http://schemas.openxmlformats.org/officeDocument/2006/relationships/slide" Target="slide6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7.png"/><Relationship Id="rId4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7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slide" Target="slide2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97212">
            <a:off x="814092" y="761314"/>
            <a:ext cx="7514384" cy="483827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78008" y="82353"/>
            <a:ext cx="8412239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dirty="0" smtClean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МАДОУ «Центр развития ребёнка –детский сад № 46 г. Перми </a:t>
            </a:r>
            <a:endParaRPr lang="ru-RU" sz="2400" dirty="0">
              <a:ln w="0"/>
              <a:solidFill>
                <a:srgbClr val="C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77307" y="6016936"/>
            <a:ext cx="75866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– Девяткова Светлана Юрьевна</a:t>
            </a:r>
            <a:endParaRPr lang="ru-RU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59711" y="544018"/>
            <a:ext cx="2595068" cy="2595068"/>
          </a:xfrm>
          <a:prstGeom prst="ellipse">
            <a:avLst/>
          </a:prstGeom>
          <a:blipFill>
            <a:blip r:embed="rId4"/>
            <a:srcRect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634799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39960"/>
            <a:ext cx="5696917" cy="6607449"/>
          </a:xfrm>
          <a:prstGeom prst="rect">
            <a:avLst/>
          </a:prstGeom>
        </p:spPr>
      </p:pic>
      <p:pic>
        <p:nvPicPr>
          <p:cNvPr id="1029" name="Picture 5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443" y="5085184"/>
            <a:ext cx="27463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8156" y="3080308"/>
            <a:ext cx="27463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0124" y="548680"/>
            <a:ext cx="27463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9" name="Picture 15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772816"/>
            <a:ext cx="27463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5590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786" y="728700"/>
            <a:ext cx="3888432" cy="2301935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6" name="TextBox 5"/>
          <p:cNvSpPr txBox="1"/>
          <p:nvPr/>
        </p:nvSpPr>
        <p:spPr>
          <a:xfrm>
            <a:off x="1127723" y="16417"/>
            <a:ext cx="29645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"Как делают книгу"</a:t>
            </a:r>
            <a:endParaRPr lang="ru-RU" sz="2800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107504" y="2924944"/>
            <a:ext cx="534637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Автор пишет книгу. В издательстве проводится проверка текста на ошибки, ищутся иллюстрации для текста. Верстальщик на компьютере планирует, где будут размещаться иллюстрации, текст, заголовки, размеры шрифтов. Передают файлы в цифровой форме в типографию. Из файлов в типографии изготавливают печатные формы. На пишущей машине из форм печатают изображение на бумаге. Отпечатанные листы сгибают на машинах, и подбирают в блок, в соответствии с номером страниц, Скрепляют с помощью ниток или клея, Изготавливают обложку, и прикрепляют к блоку</a:t>
            </a:r>
            <a:r>
              <a:rPr lang="ru-RU" dirty="0"/>
              <a:t>.</a:t>
            </a:r>
            <a:r>
              <a:rPr lang="ru-RU" dirty="0" smtClean="0"/>
              <a:t> Сушат книгу под прессом, проверяют и упаковывают.</a:t>
            </a:r>
          </a:p>
        </p:txBody>
      </p:sp>
      <p:pic>
        <p:nvPicPr>
          <p:cNvPr id="8" name="Picture 3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5956982"/>
            <a:ext cx="746571" cy="719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4088" y="332656"/>
            <a:ext cx="3453684" cy="1877731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3573016"/>
            <a:ext cx="2915080" cy="2186310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603303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1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1" y="466860"/>
            <a:ext cx="3487046" cy="1944216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5" name="TextBox 4"/>
          <p:cNvSpPr txBox="1"/>
          <p:nvPr/>
        </p:nvSpPr>
        <p:spPr>
          <a:xfrm>
            <a:off x="2627784" y="82925"/>
            <a:ext cx="43828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"Кто он – радиоведущий"</a:t>
            </a:r>
            <a:endParaRPr lang="ru-RU" sz="2800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179511" y="2423849"/>
            <a:ext cx="3901168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Эта профессия появилась вместе с развитием радио и телевидения. Первые радиоведущие назывались дикторами, и в их обязанности входило четко прочитать заготовленный текст. </a:t>
            </a:r>
          </a:p>
          <a:p>
            <a:r>
              <a:rPr lang="ru-RU" sz="1200" dirty="0" smtClean="0"/>
              <a:t>Что нужно знать и уметь делать радиоведущий</a:t>
            </a:r>
          </a:p>
          <a:p>
            <a:r>
              <a:rPr lang="ru-RU" sz="1200" dirty="0" smtClean="0"/>
              <a:t>· работать с аппаратурой (</a:t>
            </a:r>
            <a:r>
              <a:rPr lang="ru-RU" sz="1200" dirty="0" err="1" smtClean="0"/>
              <a:t>фэйдер</a:t>
            </a:r>
            <a:r>
              <a:rPr lang="ru-RU" sz="1200" dirty="0" smtClean="0"/>
              <a:t>, микрофон, телефон и пр.);</a:t>
            </a:r>
          </a:p>
          <a:p>
            <a:r>
              <a:rPr lang="ru-RU" sz="1200" dirty="0" smtClean="0"/>
              <a:t>· разбираться в музыке, ее исполнителях и новинках музыкальной индустрии;</a:t>
            </a:r>
          </a:p>
          <a:p>
            <a:r>
              <a:rPr lang="ru-RU" sz="1200" dirty="0" smtClean="0"/>
              <a:t>· обладать поставленной речью и навыками ораторского мастерства;</a:t>
            </a:r>
          </a:p>
          <a:p>
            <a:r>
              <a:rPr lang="ru-RU" sz="1200" dirty="0" smtClean="0"/>
              <a:t>· работать в прямом эфире, общаться со слушателями;</a:t>
            </a:r>
          </a:p>
          <a:p>
            <a:r>
              <a:rPr lang="ru-RU" sz="1200" dirty="0" smtClean="0"/>
              <a:t>· интервьюировать любого собеседника.</a:t>
            </a:r>
            <a:endParaRPr lang="ru-RU" sz="1200" dirty="0"/>
          </a:p>
        </p:txBody>
      </p:sp>
      <p:pic>
        <p:nvPicPr>
          <p:cNvPr id="7" name="Picture 3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5956982"/>
            <a:ext cx="746571" cy="719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64088" y="606145"/>
            <a:ext cx="2584042" cy="1294764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8" name="TextBox 7"/>
          <p:cNvSpPr txBox="1"/>
          <p:nvPr/>
        </p:nvSpPr>
        <p:spPr>
          <a:xfrm>
            <a:off x="5211379" y="1994792"/>
            <a:ext cx="30682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"Портативный </a:t>
            </a: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радиоприёмник </a:t>
            </a:r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"Сокол" </a:t>
            </a:r>
            <a:endParaRPr lang="ru-RU" sz="1200" dirty="0">
              <a:solidFill>
                <a:prstClr val="black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19217" y="4052263"/>
            <a:ext cx="2593728" cy="172915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209671" y="5229200"/>
            <a:ext cx="28362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"Всеволновая </a:t>
            </a: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радиола "Кантата-204"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72000" y="2271791"/>
            <a:ext cx="434697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dirty="0" smtClean="0"/>
              <a:t>"Сокол" выпускал Московский радиозавод. Питание осуществляется от. В комплект радиоприёмника входит кожаный футляр. Для увеличения привлекательности модели, радиоприёмник производился в  нескольких вариантах внешнего оформления и цветовой гаммы. По разному также были оформлены и </a:t>
            </a:r>
            <a:r>
              <a:rPr lang="ru-RU" sz="1200" dirty="0" err="1" smtClean="0"/>
              <a:t>кожанные</a:t>
            </a:r>
            <a:r>
              <a:rPr lang="ru-RU" sz="1200" dirty="0" smtClean="0"/>
              <a:t> футляры для радиоприёмника. Радиоприёмник "Сокол" выпускали в том числе и на экспорт. Совместно завод выпускал набор </a:t>
            </a:r>
            <a:r>
              <a:rPr lang="ru-RU" sz="1200" dirty="0" err="1" smtClean="0"/>
              <a:t>радиоконструктор</a:t>
            </a:r>
            <a:r>
              <a:rPr lang="ru-RU" sz="1200" dirty="0" smtClean="0"/>
              <a:t> для самостоятельной сборки и настройки радиоприёмника "Сокол".</a:t>
            </a:r>
            <a:endParaRPr lang="ru-RU" sz="1200" dirty="0"/>
          </a:p>
        </p:txBody>
      </p:sp>
      <p:sp>
        <p:nvSpPr>
          <p:cNvPr id="14" name="TextBox 13"/>
          <p:cNvSpPr txBox="1"/>
          <p:nvPr/>
        </p:nvSpPr>
        <p:spPr>
          <a:xfrm>
            <a:off x="827584" y="5753608"/>
            <a:ext cx="74888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В</a:t>
            </a:r>
            <a:r>
              <a:rPr lang="ru-RU" sz="1200" dirty="0" smtClean="0"/>
              <a:t>ыпускалась Муромским заводом. Радиола предназначена для приема передач радиовещательных станций, а также для воспроизведения грамзаписи. 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1510960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1520" y="260648"/>
            <a:ext cx="21791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"Фотокамера </a:t>
            </a:r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"Фотокор 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 </a:t>
            </a:r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1"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18" y="906979"/>
            <a:ext cx="1728192" cy="1845231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6" name="TextBox 5"/>
          <p:cNvSpPr txBox="1"/>
          <p:nvPr/>
        </p:nvSpPr>
        <p:spPr>
          <a:xfrm>
            <a:off x="97606" y="3075952"/>
            <a:ext cx="2375477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dirty="0" smtClean="0"/>
              <a:t>Фотокамера «Фотокор № 1», родом из Ленинграда. Фотоаппарат представляет собой пластиночную складную универсальную камеру двойным растяжением меха (движением металлических салазок объективной стойки по корпусу фотоаппарата и движением самой объективной стойки по салазкам). Распространённое мнение, что «Фотокор № 1» является первым советским фотоаппаратом, не соответствует действительности — за год до этого, в Москве был выпущен «ЭФТЭ»  с крупноформатной пластиночной складной фотокамерой.</a:t>
            </a:r>
            <a:endParaRPr lang="ru-RU" sz="1200" dirty="0"/>
          </a:p>
        </p:txBody>
      </p:sp>
      <p:pic>
        <p:nvPicPr>
          <p:cNvPr id="7" name="Picture 3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5956982"/>
            <a:ext cx="746571" cy="719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26006" y="788358"/>
            <a:ext cx="1476510" cy="1476510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8" name="TextBox 7"/>
          <p:cNvSpPr txBox="1"/>
          <p:nvPr/>
        </p:nvSpPr>
        <p:spPr>
          <a:xfrm>
            <a:off x="3051042" y="181643"/>
            <a:ext cx="23090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"Фотокамера </a:t>
            </a:r>
            <a:r>
              <a:rPr 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"Салют"</a:t>
            </a:r>
            <a:endParaRPr lang="ru-RU" sz="1600" dirty="0">
              <a:solidFill>
                <a:prstClr val="black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396781" y="2420888"/>
            <a:ext cx="192596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/>
              <a:t>«Салют» — советский среднеформатный однообъективный зеркальный фотоаппарат, выпускавшийся на киевском заводе «Арсенал». Образцом при конструировании являлся шведский фотоаппарат. 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31681" y="548465"/>
            <a:ext cx="1824837" cy="978148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10" name="TextBox 9"/>
          <p:cNvSpPr txBox="1"/>
          <p:nvPr/>
        </p:nvSpPr>
        <p:spPr>
          <a:xfrm>
            <a:off x="5868987" y="30177"/>
            <a:ext cx="2796471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"Фотоаппарат </a:t>
            </a:r>
            <a:r>
              <a:rPr 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"Зенит-Е"</a:t>
            </a:r>
            <a:endParaRPr lang="ru-RU" sz="1600" dirty="0">
              <a:solidFill>
                <a:prstClr val="black"/>
              </a:solidFill>
            </a:endParaRPr>
          </a:p>
          <a:p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6407924" y="1822378"/>
            <a:ext cx="194421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dirty="0" smtClean="0"/>
              <a:t>Фотоаппарат Зенит-Е начал выпускаться в Москве. За немалые годы производства Зенит-Е претерпевал некоторые конструкционные изменения. Кронштейн для крепления вспышки у ранних Зенитов-Е был съемным. Потом его съемным делать перестали. Фотоаппарат оборудован механизмом автоспуска.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36508" y="4558458"/>
            <a:ext cx="2486233" cy="1619819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13" name="TextBox 12"/>
          <p:cNvSpPr txBox="1"/>
          <p:nvPr/>
        </p:nvSpPr>
        <p:spPr>
          <a:xfrm>
            <a:off x="5843101" y="4558458"/>
            <a:ext cx="25090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"Фотоаппарат </a:t>
            </a:r>
            <a:r>
              <a:rPr 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"Смена - 35"</a:t>
            </a:r>
            <a:endParaRPr lang="ru-RU" sz="1600" dirty="0">
              <a:solidFill>
                <a:prstClr val="black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569230" y="5144919"/>
            <a:ext cx="334974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«</a:t>
            </a:r>
            <a:r>
              <a:rPr lang="ru-RU" sz="1200" dirty="0"/>
              <a:t>Смена-35» –компактный фотоаппарат, предназначенный для широкого круга фотолюбителей. Есть механизм обратной перемотки пленки дает возможность пользоваться одной кассетой. Был создан как для начинающих, так и для опытных фотолюбителей.</a:t>
            </a:r>
          </a:p>
        </p:txBody>
      </p:sp>
    </p:spTree>
    <p:extLst>
      <p:ext uri="{BB962C8B-B14F-4D97-AF65-F5344CB8AC3E}">
        <p14:creationId xmlns:p14="http://schemas.microsoft.com/office/powerpoint/2010/main" val="798401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379"/>
          <a:stretch/>
        </p:blipFill>
        <p:spPr>
          <a:xfrm>
            <a:off x="395534" y="692696"/>
            <a:ext cx="1740413" cy="1665269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4" name="TextBox 3"/>
          <p:cNvSpPr txBox="1"/>
          <p:nvPr/>
        </p:nvSpPr>
        <p:spPr>
          <a:xfrm>
            <a:off x="163805" y="199157"/>
            <a:ext cx="22038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Фильмоскоп </a:t>
            </a:r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Ф75-1"</a:t>
            </a:r>
            <a:endParaRPr lang="ru-RU" sz="1600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3805" y="2636912"/>
            <a:ext cx="210393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dirty="0" smtClean="0"/>
              <a:t>Предназначен </a:t>
            </a:r>
            <a:r>
              <a:rPr lang="ru-RU" sz="1200" dirty="0"/>
              <a:t>для показа не только диафильмов, но и </a:t>
            </a:r>
            <a:r>
              <a:rPr lang="ru-RU" sz="1200" dirty="0" smtClean="0"/>
              <a:t>слайдов. </a:t>
            </a:r>
            <a:r>
              <a:rPr lang="ru-RU" sz="1200" dirty="0"/>
              <a:t>Удобное переключение между двумя слайдами. Во время просмотра одного, можно вставлять другой. </a:t>
            </a:r>
            <a:r>
              <a:rPr lang="ru-RU" sz="1200" dirty="0" smtClean="0"/>
              <a:t>У </a:t>
            </a:r>
            <a:r>
              <a:rPr lang="ru-RU" sz="1200" dirty="0"/>
              <a:t>данного </a:t>
            </a:r>
            <a:r>
              <a:rPr lang="ru-RU" sz="1200" dirty="0" err="1"/>
              <a:t>фильмопроектора</a:t>
            </a:r>
            <a:r>
              <a:rPr lang="ru-RU" sz="1200" dirty="0"/>
              <a:t> существует 3 модификации - Ф75, Ф75-1, Ф75-1М.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7944" y="836712"/>
            <a:ext cx="4392488" cy="1660301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9" name="TextBox 8"/>
          <p:cNvSpPr txBox="1"/>
          <p:nvPr/>
        </p:nvSpPr>
        <p:spPr>
          <a:xfrm>
            <a:off x="5430346" y="199157"/>
            <a:ext cx="20970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"Видеомагнитофон"</a:t>
            </a:r>
            <a:endParaRPr lang="ru-RU" sz="1600" dirty="0">
              <a:solidFill>
                <a:prstClr val="black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067944" y="2664761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1200" dirty="0"/>
              <a:t>Устройство для </a:t>
            </a:r>
            <a:r>
              <a:rPr lang="ru-RU" sz="1200" dirty="0" smtClean="0"/>
              <a:t>воспроизведения или записи </a:t>
            </a:r>
            <a:r>
              <a:rPr lang="ru-RU" sz="1200" dirty="0"/>
              <a:t>на магнитную ленту изображения и звука (например, телевизионной программы) и последующего их воспроизведения.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6" t="23750" r="8264" b="22701"/>
          <a:stretch/>
        </p:blipFill>
        <p:spPr>
          <a:xfrm>
            <a:off x="3419872" y="3478840"/>
            <a:ext cx="3456384" cy="1780562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3" name="Рисунок 2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92380" y="5805264"/>
            <a:ext cx="743776" cy="71939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30968" y="4854851"/>
            <a:ext cx="2036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DVD-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магнитофон»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23528" y="542715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1200" dirty="0"/>
              <a:t>Устройство для </a:t>
            </a:r>
            <a:r>
              <a:rPr lang="ru-RU" sz="1200" dirty="0" smtClean="0"/>
              <a:t>воспроизведения или записи </a:t>
            </a:r>
            <a:r>
              <a:rPr lang="ru-RU" sz="1200" dirty="0"/>
              <a:t>на </a:t>
            </a:r>
            <a:r>
              <a:rPr lang="en-US" sz="1200" dirty="0" smtClean="0"/>
              <a:t>CD, DVD - </a:t>
            </a:r>
            <a:r>
              <a:rPr lang="ru-RU" sz="1200" dirty="0" smtClean="0"/>
              <a:t>изображения </a:t>
            </a:r>
            <a:r>
              <a:rPr lang="ru-RU" sz="1200" dirty="0"/>
              <a:t>и звука (например, телевизионной программы) и последующего их воспроизведения.</a:t>
            </a:r>
          </a:p>
        </p:txBody>
      </p:sp>
    </p:spTree>
    <p:extLst>
      <p:ext uri="{BB962C8B-B14F-4D97-AF65-F5344CB8AC3E}">
        <p14:creationId xmlns:p14="http://schemas.microsoft.com/office/powerpoint/2010/main" val="1526202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478</TotalTime>
  <Words>603</Words>
  <Application>Microsoft Office PowerPoint</Application>
  <PresentationFormat>Экран (4:3)</PresentationFormat>
  <Paragraphs>30</Paragraphs>
  <Slides>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10" baseType="lpstr">
      <vt:lpstr>Arial</vt:lpstr>
      <vt:lpstr>Calibri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Светлана</dc:creator>
  <cp:lastModifiedBy>nOTE</cp:lastModifiedBy>
  <cp:revision>39</cp:revision>
  <dcterms:created xsi:type="dcterms:W3CDTF">2020-02-10T14:56:57Z</dcterms:created>
  <dcterms:modified xsi:type="dcterms:W3CDTF">2020-02-11T08:06:20Z</dcterms:modified>
</cp:coreProperties>
</file>