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2FF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94ED-4669-43BD-B13F-5F561AF8B7D7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CC23-3A7A-48F0-9726-A452E0FD29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397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Проект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«Вместе весело шагать…»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484784"/>
            <a:ext cx="4474840" cy="4641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365104"/>
            <a:ext cx="3312368" cy="17610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МАДОУ «Центр развития ребенка – детский сад № 69» г. Перми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Полуэктова Вера Иосифовна, воспитатель высшей квалификационной категории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Киселева Юлия Александровна, воспитатель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" name="Рисунок 3" descr="tFikc3QOo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84784"/>
            <a:ext cx="486916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6703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3300"/>
                </a:solidFill>
              </a:rPr>
              <a:t>Формирование культурно-гигиенических навыков </a:t>
            </a:r>
            <a:endParaRPr lang="ru-RU" sz="2800" dirty="0">
              <a:solidFill>
                <a:srgbClr val="003300"/>
              </a:solidFill>
            </a:endParaRPr>
          </a:p>
        </p:txBody>
      </p:sp>
      <p:pic>
        <p:nvPicPr>
          <p:cNvPr id="6" name="Содержимое 5" descr="xWTqc-B9fb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330824" cy="468059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1772816"/>
            <a:ext cx="3456384" cy="4536504"/>
          </a:xfrm>
        </p:spPr>
        <p:txBody>
          <a:bodyPr>
            <a:noAutofit/>
          </a:bodyPr>
          <a:lstStyle/>
          <a:p>
            <a:r>
              <a:rPr lang="ru-RU" sz="2400" dirty="0"/>
              <a:t>Важным показателем развития ребенка младшего дошкольного возраста является овладение культурно-гигиеническими навыками: наставник и молодой специалист ведут работу  с детьми и родителями по данному направлению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</a:rPr>
              <a:t>Игровая деятельность</a:t>
            </a:r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kL1MlGiDj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13414"/>
            <a:ext cx="3672408" cy="546038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20072" y="1412776"/>
            <a:ext cx="3368353" cy="483507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3300"/>
                </a:solidFill>
              </a:rPr>
              <a:t>Дошкольный возраст – время игры. Дети с удовольствием включаются в подвижные игры, которые вызывают у них положительные эмоции, а педагоги помогают им в освоении правил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8516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Учимся, играя</a:t>
            </a:r>
            <a:endParaRPr lang="ru-RU" sz="4000" b="1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0VXkw3rz7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268760"/>
            <a:ext cx="5039742" cy="503974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3300"/>
                </a:solidFill>
              </a:rPr>
              <a:t>Образовательная деятельность проходит в игровой форме: наставник показывает молодому специалисту методы и приемы работы с детьми в процессе обучения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8516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Наши традиции</a:t>
            </a:r>
            <a:endParaRPr lang="ru-RU" sz="4000" b="1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HM_hXj6-d5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5111750" cy="5111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868144" y="1196752"/>
            <a:ext cx="3008313" cy="50405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3300"/>
                </a:solidFill>
              </a:rPr>
              <a:t>Традиции – важный фактор, объединяющий детей и взрослых группы: развлечения, празднование детских и взрослых дней рождения – это начальный этап формирования традиций группы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137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 «Вместе весело шагать…»</vt:lpstr>
      <vt:lpstr>Формирование культурно-гигиенических навыков </vt:lpstr>
      <vt:lpstr>Игровая деятельность</vt:lpstr>
      <vt:lpstr>Учимся, играя</vt:lpstr>
      <vt:lpstr>Наши традиции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«Вместе весело шагать…»</dc:title>
  <dc:creator>hp</dc:creator>
  <cp:lastModifiedBy>hp</cp:lastModifiedBy>
  <cp:revision>1</cp:revision>
  <dcterms:created xsi:type="dcterms:W3CDTF">2020-09-10T10:09:44Z</dcterms:created>
  <dcterms:modified xsi:type="dcterms:W3CDTF">2020-09-10T11:07:38Z</dcterms:modified>
</cp:coreProperties>
</file>