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3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2228A-C7C7-4F74-B68D-39940F2EDAA8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E778-26C1-4827-9364-41211AD94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2228A-C7C7-4F74-B68D-39940F2EDAA8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E778-26C1-4827-9364-41211AD94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2228A-C7C7-4F74-B68D-39940F2EDAA8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E778-26C1-4827-9364-41211AD94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2228A-C7C7-4F74-B68D-39940F2EDAA8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E778-26C1-4827-9364-41211AD94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2228A-C7C7-4F74-B68D-39940F2EDAA8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E778-26C1-4827-9364-41211AD94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2228A-C7C7-4F74-B68D-39940F2EDAA8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E778-26C1-4827-9364-41211AD94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2228A-C7C7-4F74-B68D-39940F2EDAA8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E778-26C1-4827-9364-41211AD94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2228A-C7C7-4F74-B68D-39940F2EDAA8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E778-26C1-4827-9364-41211AD94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2228A-C7C7-4F74-B68D-39940F2EDAA8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E778-26C1-4827-9364-41211AD94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2228A-C7C7-4F74-B68D-39940F2EDAA8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E778-26C1-4827-9364-41211AD94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2228A-C7C7-4F74-B68D-39940F2EDAA8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E778-26C1-4827-9364-41211AD94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2228A-C7C7-4F74-B68D-39940F2EDAA8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7E778-26C1-4827-9364-41211AD94BF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69768" y="548680"/>
            <a:ext cx="4174232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  <a:t>ПОВАР</a:t>
            </a:r>
            <a:endParaRPr lang="ru-RU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4" name="Рисунок 3" descr="C:\Users\Детский сад\Desktop\тел фото нат алекс21\DCIM\Camera\20210218_153748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4986436" cy="2391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Детский сад\Desktop\тел фото нат алекс21\DCIM\Camera\20210218_154218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41799" y="3502239"/>
            <a:ext cx="4122342" cy="2103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Детский сад\Desktop\тел фото нат алекс21\DCIM\Camera\20210218_160438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068960"/>
            <a:ext cx="5940425" cy="3343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Farforovaya-kukla-2.jpg"/>
          <p:cNvPicPr>
            <a:picLocks noChangeAspect="1"/>
          </p:cNvPicPr>
          <p:nvPr/>
        </p:nvPicPr>
        <p:blipFill>
          <a:blip r:embed="rId2" cstate="print"/>
          <a:srcRect l="19600" t="9051" r="29139" b="45800"/>
          <a:stretch>
            <a:fillRect/>
          </a:stretch>
        </p:blipFill>
        <p:spPr>
          <a:xfrm>
            <a:off x="6444208" y="0"/>
            <a:ext cx="2312746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463867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3212976"/>
            <a:ext cx="584835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</Words>
  <Application>Microsoft Office PowerPoint</Application>
  <PresentationFormat>Экран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ПОВАР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ПОВАР</dc:title>
  <dc:creator>user</dc:creator>
  <cp:lastModifiedBy>user</cp:lastModifiedBy>
  <cp:revision>1</cp:revision>
  <dcterms:created xsi:type="dcterms:W3CDTF">2021-02-24T11:09:19Z</dcterms:created>
  <dcterms:modified xsi:type="dcterms:W3CDTF">2021-02-24T11:17:34Z</dcterms:modified>
</cp:coreProperties>
</file>