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6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5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49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8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86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3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1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1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1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1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8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E019-9EAB-4E1D-8A54-E8EE17DD9695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1ACED2-AEC0-42D1-9A00-63EF4A37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0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782" y="152401"/>
            <a:ext cx="11526982" cy="17872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ПРОЕКТ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«Персонифицированные книги»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6073" y="1939636"/>
            <a:ext cx="10917382" cy="482138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+mj-lt"/>
              </a:rPr>
              <a:t>Современные компьютерные технологии и мультфильмы стали главной потребностью современных детей. Данная проблема очень актуальна в настоящее время. Проект «Персонифицированные книги» приобщает дошкольников к чтению художественной литературы, так как во всём мире чтение рассматривается как познание прошлого, настоящего и будущего мира, учит анализировать, закладывает нравственные и культурные ценности. </a:t>
            </a:r>
          </a:p>
          <a:p>
            <a:pPr algn="ctr"/>
            <a:r>
              <a:rPr lang="ru-RU" sz="7200" b="1" dirty="0">
                <a:solidFill>
                  <a:schemeClr val="tx1"/>
                </a:solidFill>
                <a:latin typeface="+mj-lt"/>
              </a:rPr>
              <a:t>На сегодняшний день актуальность решения этой проблемы очевидна. Чтобы воспитывать читателя в ребенке, взрослый должен сам проявлять интерес к книге, а, чтобы заинтересовать ребёнка необходимо придумать новый формат книги, интересный яркий и необычный. 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Мы внедрили </a:t>
            </a:r>
            <a:r>
              <a:rPr lang="ru-RU" sz="7200" b="1" dirty="0">
                <a:solidFill>
                  <a:schemeClr val="tx1"/>
                </a:solidFill>
                <a:latin typeface="+mj-lt"/>
              </a:rPr>
              <a:t>новые формы работы, это создание персонифицированных книг – разных видов. Главным аспектом здесь, является то, что героями этих книг стали наши дети. И у нас такие книги созданы практически на каждого ребёнка в группе. В создании книги участвует сам ребёнок и его родители. </a:t>
            </a:r>
            <a:endParaRPr lang="ru-RU" sz="7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4500" dirty="0">
              <a:latin typeface="+mj-lt"/>
            </a:endParaRPr>
          </a:p>
          <a:p>
            <a:pPr algn="r"/>
            <a:r>
              <a:rPr lang="ru-RU" sz="4500" b="1" i="1" dirty="0" smtClean="0">
                <a:solidFill>
                  <a:schemeClr val="tx1"/>
                </a:solidFill>
                <a:latin typeface="+mj-lt"/>
              </a:rPr>
              <a:t>Воспитатели МАДОУ «Детский сад «</a:t>
            </a:r>
            <a:r>
              <a:rPr lang="ru-RU" sz="4500" b="1" i="1" dirty="0" err="1" smtClean="0">
                <a:solidFill>
                  <a:schemeClr val="tx1"/>
                </a:solidFill>
                <a:latin typeface="+mj-lt"/>
              </a:rPr>
              <a:t>Сказка.ру</a:t>
            </a:r>
            <a:r>
              <a:rPr lang="ru-RU" sz="4500" b="1" i="1" dirty="0" smtClean="0">
                <a:solidFill>
                  <a:schemeClr val="tx1"/>
                </a:solidFill>
                <a:latin typeface="+mj-lt"/>
              </a:rPr>
              <a:t>» г. Пермь </a:t>
            </a:r>
          </a:p>
          <a:p>
            <a:pPr algn="r"/>
            <a:r>
              <a:rPr lang="ru-RU" sz="4500" b="1" i="1" dirty="0" err="1" smtClean="0">
                <a:solidFill>
                  <a:schemeClr val="tx1"/>
                </a:solidFill>
                <a:latin typeface="+mj-lt"/>
              </a:rPr>
              <a:t>Демчук</a:t>
            </a:r>
            <a:r>
              <a:rPr lang="ru-RU" sz="4500" b="1" i="1" dirty="0" smtClean="0">
                <a:solidFill>
                  <a:schemeClr val="tx1"/>
                </a:solidFill>
                <a:latin typeface="+mj-lt"/>
              </a:rPr>
              <a:t> Валентина Васильевна</a:t>
            </a:r>
          </a:p>
          <a:p>
            <a:pPr algn="r"/>
            <a:r>
              <a:rPr lang="ru-RU" sz="4500" b="1" i="1" dirty="0" err="1" smtClean="0">
                <a:solidFill>
                  <a:schemeClr val="tx1"/>
                </a:solidFill>
                <a:latin typeface="+mj-lt"/>
              </a:rPr>
              <a:t>Демчук</a:t>
            </a:r>
            <a:r>
              <a:rPr lang="ru-RU" sz="4500" b="1" i="1" dirty="0" smtClean="0">
                <a:solidFill>
                  <a:schemeClr val="tx1"/>
                </a:solidFill>
                <a:latin typeface="+mj-lt"/>
              </a:rPr>
              <a:t> Екатерина Владимировна</a:t>
            </a:r>
            <a:endParaRPr lang="ru-RU" sz="4500" b="1" i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6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3" y="263892"/>
            <a:ext cx="11790218" cy="40864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Цель:</a:t>
            </a:r>
            <a:r>
              <a:rPr lang="ru-RU" dirty="0"/>
              <a:t> </a:t>
            </a:r>
            <a:r>
              <a:rPr lang="ru-RU" dirty="0" smtClean="0"/>
              <a:t>Научить детей и родителей создавать персонифицированные книги, для привлечение </a:t>
            </a:r>
            <a:r>
              <a:rPr lang="ru-RU" dirty="0"/>
              <a:t>внимания детей к изучению художественной литературы.</a:t>
            </a:r>
            <a:br>
              <a:rPr lang="ru-RU" dirty="0"/>
            </a:br>
            <a:r>
              <a:rPr lang="ru-RU" b="1" dirty="0"/>
              <a:t>Задачи: </a:t>
            </a:r>
            <a:r>
              <a:rPr lang="ru-RU" dirty="0"/>
              <a:t>сплочение детей, родителей и педагогов. Проявление интереса детей к героям произведений, научить слушать сказки, следить за развитием действий, сопереживать героям произведения.</a:t>
            </a:r>
            <a:endParaRPr lang="ru-RU" dirty="0"/>
          </a:p>
        </p:txBody>
      </p:sp>
      <p:pic>
        <p:nvPicPr>
          <p:cNvPr id="5" name="Picture 2" descr="https://romanchiro.com/wp-content/uploads/RCRC-Blog-4-F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3" y="4641271"/>
            <a:ext cx="2924607" cy="19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8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52" y="3540586"/>
            <a:ext cx="3830783" cy="3137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91718"/>
            <a:ext cx="4045529" cy="2903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3540586"/>
            <a:ext cx="3643746" cy="3137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562110" y="3540586"/>
            <a:ext cx="333894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книжного уголка с «Персонифицированными книгами» в группе;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«Персонифицированных книг» детьми совместно с родителями;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проявляют любовь и интерес к книге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6255" y="207819"/>
            <a:ext cx="7467599" cy="2937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 персонализированных книгах ребенок </a:t>
            </a:r>
            <a:endParaRPr lang="ru-RU" dirty="0" smtClean="0"/>
          </a:p>
          <a:p>
            <a:pPr algn="ctr"/>
            <a:r>
              <a:rPr lang="ru-RU" dirty="0" smtClean="0"/>
              <a:t>выступает</a:t>
            </a:r>
            <a:r>
              <a:rPr lang="ru-RU" dirty="0"/>
              <a:t> в роли главного героя </a:t>
            </a:r>
            <a:r>
              <a:rPr lang="ru-RU" dirty="0" smtClean="0"/>
              <a:t>книги, поэтому</a:t>
            </a:r>
            <a:r>
              <a:rPr lang="ru-RU" dirty="0"/>
              <a:t> они являются эффективным </a:t>
            </a:r>
            <a:endParaRPr lang="ru-RU" dirty="0" smtClean="0"/>
          </a:p>
          <a:p>
            <a:pPr algn="ctr"/>
            <a:r>
              <a:rPr lang="ru-RU" dirty="0" smtClean="0"/>
              <a:t>средством</a:t>
            </a:r>
            <a:r>
              <a:rPr lang="ru-RU" dirty="0"/>
              <a:t> </a:t>
            </a:r>
            <a:r>
              <a:rPr lang="ru-RU" dirty="0" smtClean="0"/>
              <a:t>для привлечения ребёнка к художественной литературе.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30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7" y="2417617"/>
            <a:ext cx="4526540" cy="3235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02" y="3532908"/>
            <a:ext cx="2244576" cy="2881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0037" y="249380"/>
            <a:ext cx="687185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знают и называют прочитанные сказки, рассказывают, пересказывают, оценивают поступки героев, дают им характеристику;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родителей появился интерес к образовательному процессу, развитию творчества, знаний и умений у детей, желание общаться с педагогами, участвовать в жизни группы.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622" y="249380"/>
            <a:ext cx="3879561" cy="3145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3768436"/>
            <a:ext cx="4017819" cy="276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70295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144</Words>
  <Application>Microsoft Office PowerPoint</Application>
  <PresentationFormat>Широкоэкранный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ПРОЕКТ «Персонифицированные книги» </vt:lpstr>
      <vt:lpstr>Цель: Научить детей и родителей создавать персонифицированные книги, для привлечение внимания детей к изучению художественной литературы. Задачи: сплочение детей, родителей и педагогов. Проявление интереса детей к героям произведений, научить слушать сказки, следить за развитием действий, сопереживать героям произведения.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«Персонифицированные книги»  в рамках краевого проекта Читаем ВМЕСТЕ.</dc:title>
  <dc:creator>A</dc:creator>
  <cp:lastModifiedBy>A</cp:lastModifiedBy>
  <cp:revision>7</cp:revision>
  <dcterms:created xsi:type="dcterms:W3CDTF">2020-09-09T15:06:48Z</dcterms:created>
  <dcterms:modified xsi:type="dcterms:W3CDTF">2020-09-09T16:22:30Z</dcterms:modified>
</cp:coreProperties>
</file>