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74" r:id="rId4"/>
    <p:sldId id="267" r:id="rId5"/>
    <p:sldId id="268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atilda" panose="020B0604020202020204" charset="0"/>
      <p:regular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78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115616" y="692696"/>
            <a:ext cx="7056784" cy="3166922"/>
            <a:chOff x="478685" y="2955212"/>
            <a:chExt cx="7802408" cy="39057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78685" y="2955212"/>
              <a:ext cx="7802408" cy="19358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Петрова Елена Анатольевна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в</a:t>
              </a:r>
              <a:r>
                <a:rPr lang="ru-RU" sz="2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оспитатель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МБДОУ «Детский сад №295» г. Перми</a:t>
              </a:r>
              <a:endPara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400070"/>
              <a:ext cx="7165477" cy="46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5">
                    <a:lumMod val="50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</p:grpSp>
      <p:pic>
        <p:nvPicPr>
          <p:cNvPr id="8194" name="Picture 2" descr="D:\это мой комп\Леночка\Фотографии\Личные\vj`\DНовая папка 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087">
            <a:off x="6553280" y="2679837"/>
            <a:ext cx="2153914" cy="395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это мой комп\Леночка\Фотографии\Личные\vj`\DSC04178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354">
            <a:off x="388602" y="2530485"/>
            <a:ext cx="2134083" cy="40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2132856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endParaRPr lang="ru-RU" sz="2400" dirty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en-US" sz="2400" dirty="0" smtClean="0">
                <a:solidFill>
                  <a:srgbClr val="0070C0"/>
                </a:solidFill>
              </a:rPr>
              <a:t>PRO – </a:t>
            </a:r>
            <a:r>
              <a:rPr lang="ru-RU" sz="2400" dirty="0" smtClean="0">
                <a:solidFill>
                  <a:srgbClr val="0070C0"/>
                </a:solidFill>
              </a:rPr>
              <a:t>этапы педагогического становления»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" name="Picture 4" descr="D:\это мой комп\Леночка\Фотографии\Детский сад №295\2015-2017\занятие моя семья\DSC053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293096"/>
            <a:ext cx="3312366" cy="24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724128" y="4221087"/>
            <a:ext cx="2448272" cy="1152127"/>
          </a:xfrm>
        </p:spPr>
        <p:txBody>
          <a:bodyPr/>
          <a:lstStyle/>
          <a:p>
            <a:endParaRPr lang="ru-RU" dirty="0">
              <a:solidFill>
                <a:schemeClr val="accent5">
                  <a:lumMod val="50000"/>
                </a:schemeClr>
              </a:solidFill>
              <a:latin typeface="Matilda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76470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	Моя педагогическая деятельность очень интересная и разнообразная!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	Сначала прошла все этапы педагогического становления как учитель начальных классов. ( 18 лет).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	Сейчас прохожу этапы педагогического становления как воспитатель.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	Горжусь, что моя жизнь связана с детьми! Я их очень люблю!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Всегда развиваюсь! Ищу, изучаю и использую лучшие методы и формы работы с детьми и с родителями. С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С</a:t>
            </a:r>
            <a:r>
              <a:rPr lang="ru-RU" dirty="0" smtClean="0">
                <a:solidFill>
                  <a:srgbClr val="0070C0"/>
                </a:solidFill>
              </a:rPr>
              <a:t>формирован свой стиль работы.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Picture 3" descr="D:\это мой комп\Леночка\Фотографии\Детский сад №295\2015-2017\фото мастер класс\DSCN6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849">
            <a:off x="257507" y="3270222"/>
            <a:ext cx="4605433" cy="324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это мой комп\Леночка\Фотографии\Детский сад №295\2015-2017\открытка для папы\DSC04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054">
            <a:off x="4642126" y="3288238"/>
            <a:ext cx="4273327" cy="32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293096"/>
            <a:ext cx="2016224" cy="1656184"/>
          </a:xfrm>
        </p:spPr>
        <p:txBody>
          <a:bodyPr/>
          <a:lstStyle/>
          <a:p>
            <a:endParaRPr lang="ru-RU" dirty="0">
              <a:solidFill>
                <a:schemeClr val="accent5">
                  <a:lumMod val="50000"/>
                </a:schemeClr>
              </a:solidFill>
              <a:latin typeface="Matilda" pitchFamily="2" charset="0"/>
            </a:endParaRPr>
          </a:p>
        </p:txBody>
      </p:sp>
      <p:pic>
        <p:nvPicPr>
          <p:cNvPr id="3074" name="Picture 2" descr="D:\это мой комп\Леночка\Фотографии\Детский сад №295\2015-2017\Мастерская Деда Мороза\Мастерская Деда Мороза\DSC05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015">
            <a:off x="140945" y="1724854"/>
            <a:ext cx="3227856" cy="242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это мой комп\Леночка\Фотографии\Детский сад №295\2015-2017\Последние фото май\DSC05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067">
            <a:off x="5601892" y="1701107"/>
            <a:ext cx="3328180" cy="249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59" y="692696"/>
            <a:ext cx="7856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Акцентирую усилия на взаимодействие с ребятами, учитывая их интересы, особенности.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Реализую свои собственные идеи, проекты, разработанные игры.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Picture 2" descr="D:\это мой комп\Леночка\Фотографии\Детский сад №295\2015-2017\Театр июнь 2016\lknIJwUAGN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778">
            <a:off x="107504" y="4157453"/>
            <a:ext cx="3528392" cy="25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это мой комп\Леночка\Фотографии\Детский сад №295\2015-2017\Чудесный огород\GvYxyTYX_v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462">
            <a:off x="5393774" y="4145629"/>
            <a:ext cx="3744416" cy="249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это мой комп\Леночка\Фотографии\Детский сад №295\2015-2017\Праздник как ёжик маму\DSC042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222707" cy="241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996952"/>
            <a:ext cx="2592288" cy="1224136"/>
          </a:xfrm>
        </p:spPr>
        <p:txBody>
          <a:bodyPr/>
          <a:lstStyle/>
          <a:p>
            <a:endParaRPr lang="ru-RU" dirty="0">
              <a:solidFill>
                <a:schemeClr val="accent5">
                  <a:lumMod val="50000"/>
                </a:schemeClr>
              </a:solidFill>
              <a:latin typeface="Matild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62068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Обобщаю, анализирую свою деятельность.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Обмениваюсь своим опытом с другими педагогами.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3" descr="D:\это мой комп\Леночка\Фотографии\Детский сад №295\2015-2017\+\DНовая папка 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442">
            <a:off x="5314074" y="1284817"/>
            <a:ext cx="3057320" cy="54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это мой комп\Леночка\Фотографии\19,05,2018 с флешки телефона\IMG_20180215_104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8" y="1304953"/>
            <a:ext cx="4542312" cy="25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это мой комп\Леночка\Фотографии\Детский сад №295\2015-2017\проведение семинаров\DSC05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6226">
            <a:off x="576700" y="3747602"/>
            <a:ext cx="3958126" cy="296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912768" cy="868958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Matilda" pitchFamily="2" charset="0"/>
              </a:rPr>
              <a:t>Всегда иду в ногу со временем!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Matilda" pitchFamily="2" charset="0"/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Matilda" pitchFamily="2" charset="0"/>
              </a:rPr>
              <a:t>Опаздывать нельзя!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Matilda" pitchFamily="2" charset="0"/>
            </a:endParaRPr>
          </a:p>
        </p:txBody>
      </p:sp>
      <p:pic>
        <p:nvPicPr>
          <p:cNvPr id="6" name="Picture 3" descr="D:\это мой комп\Леночка\Фотографии\Детский сад №295\2015-2017\Последние фото май\DSC05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528">
            <a:off x="154688" y="2146134"/>
            <a:ext cx="4398118" cy="433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Серега\Desktop\конкурсы открытые занятия\oHj2MN8TI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875">
            <a:off x="4843360" y="2185067"/>
            <a:ext cx="4000760" cy="42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65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Wingdings</vt:lpstr>
      <vt:lpstr>Calibri</vt:lpstr>
      <vt:lpstr>Matilda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Всегда иду в ногу со временем! Опаздывать нельзя!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Серега</cp:lastModifiedBy>
  <cp:revision>94</cp:revision>
  <dcterms:created xsi:type="dcterms:W3CDTF">2014-07-06T18:18:01Z</dcterms:created>
  <dcterms:modified xsi:type="dcterms:W3CDTF">2018-12-02T13:35:42Z</dcterms:modified>
</cp:coreProperties>
</file>