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8C0D-5A81-43ED-9C97-8BFC6FE565D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5054-483E-48D2-AFAA-B38E6E6B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102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8C0D-5A81-43ED-9C97-8BFC6FE565D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5054-483E-48D2-AFAA-B38E6E6B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7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8C0D-5A81-43ED-9C97-8BFC6FE565D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5054-483E-48D2-AFAA-B38E6E6B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99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8C0D-5A81-43ED-9C97-8BFC6FE565D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5054-483E-48D2-AFAA-B38E6E6B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8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8C0D-5A81-43ED-9C97-8BFC6FE565D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5054-483E-48D2-AFAA-B38E6E6B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96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8C0D-5A81-43ED-9C97-8BFC6FE565D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5054-483E-48D2-AFAA-B38E6E6B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36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8C0D-5A81-43ED-9C97-8BFC6FE565D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5054-483E-48D2-AFAA-B38E6E6B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8C0D-5A81-43ED-9C97-8BFC6FE565D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5054-483E-48D2-AFAA-B38E6E6B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9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8C0D-5A81-43ED-9C97-8BFC6FE565D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5054-483E-48D2-AFAA-B38E6E6B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0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8C0D-5A81-43ED-9C97-8BFC6FE565D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5054-483E-48D2-AFAA-B38E6E6B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4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8C0D-5A81-43ED-9C97-8BFC6FE565D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5054-483E-48D2-AFAA-B38E6E6B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3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8C0D-5A81-43ED-9C97-8BFC6FE565D9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95054-483E-48D2-AFAA-B38E6E6BC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317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637" y="3160989"/>
            <a:ext cx="2394186" cy="34546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496" y="103914"/>
            <a:ext cx="2342927" cy="30570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251" y="3134636"/>
            <a:ext cx="2486978" cy="34810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37" y="3134636"/>
            <a:ext cx="2445081" cy="3438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083" y="300584"/>
            <a:ext cx="3691851" cy="2611027"/>
          </a:xfrm>
          <a:prstGeom prst="rect">
            <a:avLst/>
          </a:prstGeom>
        </p:spPr>
      </p:pic>
      <p:pic>
        <p:nvPicPr>
          <p:cNvPr id="1026" name="Picture 2" descr="https://pp.userapi.com/c638719/v638719549/52b44/Jum6LowzxH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14" y="3160989"/>
            <a:ext cx="2124055" cy="351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50232/v850232538/4929e/wRahTuzyaj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6" y="196283"/>
            <a:ext cx="3351692" cy="251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216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2</cp:revision>
  <dcterms:created xsi:type="dcterms:W3CDTF">2018-12-02T13:14:28Z</dcterms:created>
  <dcterms:modified xsi:type="dcterms:W3CDTF">2018-12-02T13:24:53Z</dcterms:modified>
</cp:coreProperties>
</file>