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87D62-12F3-4068-BA1A-7C6FD6C06704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FBA6-ACC2-4A18-AAE8-C7F3C516D4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87D62-12F3-4068-BA1A-7C6FD6C06704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FBA6-ACC2-4A18-AAE8-C7F3C516D4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87D62-12F3-4068-BA1A-7C6FD6C06704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FBA6-ACC2-4A18-AAE8-C7F3C516D4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87D62-12F3-4068-BA1A-7C6FD6C06704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FBA6-ACC2-4A18-AAE8-C7F3C516D4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87D62-12F3-4068-BA1A-7C6FD6C06704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FBA6-ACC2-4A18-AAE8-C7F3C516D4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87D62-12F3-4068-BA1A-7C6FD6C06704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FBA6-ACC2-4A18-AAE8-C7F3C516D4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87D62-12F3-4068-BA1A-7C6FD6C06704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FBA6-ACC2-4A18-AAE8-C7F3C516D4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87D62-12F3-4068-BA1A-7C6FD6C06704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FBA6-ACC2-4A18-AAE8-C7F3C516D4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87D62-12F3-4068-BA1A-7C6FD6C06704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FBA6-ACC2-4A18-AAE8-C7F3C516D4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87D62-12F3-4068-BA1A-7C6FD6C06704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FBA6-ACC2-4A18-AAE8-C7F3C516D4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87D62-12F3-4068-BA1A-7C6FD6C06704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8FBA6-ACC2-4A18-AAE8-C7F3C516D4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87D62-12F3-4068-BA1A-7C6FD6C06704}" type="datetimeFigureOut">
              <a:rPr lang="ru-RU" smtClean="0"/>
              <a:t>04.10.2018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8FBA6-ACC2-4A18-AAE8-C7F3C516D47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8585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TKHMIWhyb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3983" y="0"/>
            <a:ext cx="8956034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root</dc:creator>
  <cp:lastModifiedBy>root</cp:lastModifiedBy>
  <cp:revision>1</cp:revision>
  <dcterms:created xsi:type="dcterms:W3CDTF">2018-10-04T06:42:17Z</dcterms:created>
  <dcterms:modified xsi:type="dcterms:W3CDTF">2018-10-04T06:42:50Z</dcterms:modified>
</cp:coreProperties>
</file>