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7D62-12F3-4068-BA1A-7C6FD6C06704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FBA6-ACC2-4A18-AAE8-C7F3C516D4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5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TKHMIWhyb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83" y="0"/>
            <a:ext cx="8956034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root</cp:lastModifiedBy>
  <cp:revision>1</cp:revision>
  <dcterms:created xsi:type="dcterms:W3CDTF">2018-10-04T06:42:17Z</dcterms:created>
  <dcterms:modified xsi:type="dcterms:W3CDTF">2018-10-04T06:42:50Z</dcterms:modified>
</cp:coreProperties>
</file>