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56" r:id="rId6"/>
    <p:sldId id="258" r:id="rId7"/>
    <p:sldId id="257" r:id="rId8"/>
    <p:sldId id="25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1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7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97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3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03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84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8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18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5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1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5514-AE65-48D5-A4FD-49494824370F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0ED8E-1EE1-45B2-8A4D-CF32FC6A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9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943429"/>
            <a:ext cx="9144000" cy="204651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ценности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послевоенной жизни…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325256"/>
            <a:ext cx="10232571" cy="1204687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емейного архива </a:t>
            </a:r>
          </a:p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моего отца </a:t>
            </a:r>
          </a:p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Рязанова Николая Александровича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7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05371" y="5844268"/>
            <a:ext cx="3396343" cy="665389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Разорванное фото первой семьи,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1946 г.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46743" y="236286"/>
            <a:ext cx="8360228" cy="1766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Мой папа Николай родился в 1936 году в крестьянской семье Александра и Лепестиньи в Еловском районе Пермской области.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Отец ушел на фронт…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Как все советские дети, Николай бегал с друзьями во дворе, ходил за ягодами и грибами, помогал в огороде, когда пришло время учился в школе…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r="2301" b="4529"/>
          <a:stretch/>
        </p:blipFill>
        <p:spPr>
          <a:xfrm>
            <a:off x="8795656" y="236286"/>
            <a:ext cx="3207658" cy="540054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6" t="31315" r="8570" b="13808"/>
          <a:stretch/>
        </p:blipFill>
        <p:spPr>
          <a:xfrm>
            <a:off x="1777999" y="2002971"/>
            <a:ext cx="4238172" cy="2756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743" y="4759839"/>
            <a:ext cx="8258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 сожалению, дед Александр умер когда мне было 9 лет и я не узнала о его военной биографии… Надеюсь, что он был хорошим солдатом, как и большинство советских воинов, но об этом никто не говорил в нашей семье.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Знаю только одно: с войны дед пришел без левой ноги, расстался с Лепестиньей, разделили сыновей…И дед с моим 10 летним папой поехал в Пермь.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1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85634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поисках новой семьи…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t="23178" r="10574" b="18884"/>
          <a:stretch/>
        </p:blipFill>
        <p:spPr>
          <a:xfrm>
            <a:off x="202668" y="957943"/>
            <a:ext cx="5857046" cy="39333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t="9389" r="14562" b="11557"/>
          <a:stretch/>
        </p:blipFill>
        <p:spPr>
          <a:xfrm rot="16200000">
            <a:off x="7145195" y="-10880"/>
            <a:ext cx="3875314" cy="5812960"/>
          </a:xfrm>
        </p:spPr>
      </p:pic>
      <p:sp>
        <p:nvSpPr>
          <p:cNvPr id="7" name="TextBox 6"/>
          <p:cNvSpPr txBox="1"/>
          <p:nvPr/>
        </p:nvSpPr>
        <p:spPr>
          <a:xfrm>
            <a:off x="202669" y="5196114"/>
            <a:ext cx="1178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Перми дед Александр работал сторожем, портняжничал (у него была ножная швейная машинка «Зингер»), поддерживал физическую форму…переплывал без ноги Каму в районе речного вокзала.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Красавец Александр любил выпить, пользовался спросом у женщин, в семье Николая появлялись разные женщины… И свой выбор Александр сделал, женился на Нюре…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Так в жизни моего папы появилась мачеха: разгульная, бездетная и жестокая.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3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271" y="270666"/>
            <a:ext cx="5315857" cy="6218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 рос… школа… армия…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27902" r="24346" b="4720"/>
          <a:stretch/>
        </p:blipFill>
        <p:spPr>
          <a:xfrm rot="16200000">
            <a:off x="988763" y="638627"/>
            <a:ext cx="4815162" cy="63572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17751" r="16088"/>
          <a:stretch/>
        </p:blipFill>
        <p:spPr>
          <a:xfrm>
            <a:off x="10123713" y="3817257"/>
            <a:ext cx="1684661" cy="241511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423" r="14093" b="4285"/>
          <a:stretch/>
        </p:blipFill>
        <p:spPr>
          <a:xfrm rot="16200000">
            <a:off x="7650689" y="-672993"/>
            <a:ext cx="3444825" cy="5160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3" t="27238" r="5382" b="21714"/>
          <a:stretch/>
        </p:blipFill>
        <p:spPr>
          <a:xfrm>
            <a:off x="6734973" y="3941679"/>
            <a:ext cx="2939143" cy="228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9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4" y="147410"/>
            <a:ext cx="5326744" cy="13255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семьи Рязановых и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друзей папы Николая, 1958 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4028" r="-1" b="5960"/>
          <a:stretch/>
        </p:blipFill>
        <p:spPr>
          <a:xfrm>
            <a:off x="5544458" y="147410"/>
            <a:ext cx="6461920" cy="4383314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1886" y="1472973"/>
            <a:ext cx="5152571" cy="30577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 на фото: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ряду </a:t>
            </a:r>
          </a:p>
          <a:p>
            <a:pPr>
              <a:lnSpc>
                <a:spcPct val="10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 Рязанов Александр Михайлович,</a:t>
            </a:r>
          </a:p>
          <a:p>
            <a:pPr>
              <a:lnSpc>
                <a:spcPct val="10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мачеха Николая - Рязанова Анна,</a:t>
            </a:r>
          </a:p>
          <a:p>
            <a:pPr>
              <a:lnSpc>
                <a:spcPct val="10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руг Николая – Вася Бердышев;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2 ряду</a:t>
            </a:r>
          </a:p>
          <a:p>
            <a:pPr>
              <a:lnSpc>
                <a:spcPct val="10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 папа Николай,</a:t>
            </a:r>
          </a:p>
          <a:p>
            <a:pPr>
              <a:lnSpc>
                <a:spcPct val="10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одруга Николая - Екатерина</a:t>
            </a:r>
          </a:p>
          <a:p>
            <a:pPr>
              <a:lnSpc>
                <a:spcPct val="10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714" y="4862286"/>
            <a:ext cx="1148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армии Николай пошел работать на завод имени Сталина (в последствие завод имени Свердлова) это было очень почетно, нужны были хорошие анкетные данные. Николай всегда ценил образование, поступал в Политехнический институт, но не сложилось и получил среднее техническое образование в авиационном техникуме. Всю свою жизнь проработал мастером на заводе.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6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1485" y="365126"/>
            <a:ext cx="5863771" cy="10282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внуком Сергеем, 1961 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27646" y="1799771"/>
            <a:ext cx="6017610" cy="451212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35333" r="3211" b="16301"/>
          <a:stretch/>
        </p:blipFill>
        <p:spPr>
          <a:xfrm>
            <a:off x="145142" y="180521"/>
            <a:ext cx="5445588" cy="4028622"/>
          </a:xfrm>
        </p:spPr>
      </p:pic>
      <p:sp>
        <p:nvSpPr>
          <p:cNvPr id="6" name="TextBox 5"/>
          <p:cNvSpPr txBox="1"/>
          <p:nvPr/>
        </p:nvSpPr>
        <p:spPr>
          <a:xfrm>
            <a:off x="261257" y="4484914"/>
            <a:ext cx="5329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заводе Николай познакомился с моей мамой Тамарой Лузиной, 12 сентября 1959 года зарегистрировались…жили тяжело, бедно, снимали жилье.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июня 1960 года у них появился сын Сергей.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Прожили вместе 42 года.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8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4" y="365126"/>
            <a:ext cx="6560457" cy="95422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детские воспоминания…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50" y="130628"/>
            <a:ext cx="4628607" cy="6546172"/>
          </a:xfrm>
        </p:spPr>
      </p:pic>
      <p:sp>
        <p:nvSpPr>
          <p:cNvPr id="3" name="TextBox 2"/>
          <p:cNvSpPr txBox="1"/>
          <p:nvPr/>
        </p:nvSpPr>
        <p:spPr>
          <a:xfrm>
            <a:off x="217714" y="1489166"/>
            <a:ext cx="65604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Папа не любитель поговорить, он много читал, интересовался историей России и  политикой. Как многие его ровесники уважал Сталина, но слушал «Голос Америки», хотел знать альтернативное мнение, правду.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Наша семья больше общалась с маминой родней…Лузиных.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А с папиной семьей были сложные отношения. Визиты Рязановых мне были всегда неприятны: дед с мачехой приходили всегда с бутылкой водки, сидели долго, подстрекали папу купить еще и еще. Пьяные родственники громко говорили ни о чем полезном, вносили в нашу счастливую жизнь ссоры.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Мама говорила, что дед Александр добрый, а мачеха его спаивает и не дает возможности помогать сыну.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У деда всегда жили собаки. На фото мой дед с собакой по кличке Тузик.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7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923314" y="495754"/>
            <a:ext cx="5268686" cy="567281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75-летнему юбилею Победы в Великой Отечественной войне я поискала в семейном альбоме фотографии и сделала эту презентацию и коллаж о своем деде Рязанове Александре Михайловиче, рассказала своим родным: детям и внукам…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Жаль, что очень мало информации сохранилось о моих родных Рязановых деде и отце.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Тяжелые жизненные условия выживания формировали семейные ценности заботу, любовь…, а на историю и анализ поступков не было времени.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" y="141969"/>
            <a:ext cx="6520088" cy="6520088"/>
          </a:xfrm>
        </p:spPr>
      </p:pic>
    </p:spTree>
    <p:extLst>
      <p:ext uri="{BB962C8B-B14F-4D97-AF65-F5344CB8AC3E}">
        <p14:creationId xmlns:p14="http://schemas.microsoft.com/office/powerpoint/2010/main" val="5033992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546</Words>
  <Application>Microsoft Office PowerPoint</Application>
  <PresentationFormat>Широкоэкранный</PresentationFormat>
  <Paragraphs>40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Семейные ценности  в послевоенной жизни…</vt:lpstr>
      <vt:lpstr>Разорванное фото первой семьи,  1946 г.</vt:lpstr>
      <vt:lpstr>В поисках новой семьи…</vt:lpstr>
      <vt:lpstr>Сын рос… школа… армия…</vt:lpstr>
      <vt:lpstr>Фото семьи Рязановых и  друзей папы Николая, 1958 г.</vt:lpstr>
      <vt:lpstr>Фото с внуком Сергеем, 1961 г.</vt:lpstr>
      <vt:lpstr>Мои детские воспоминания…</vt:lpstr>
      <vt:lpstr>К 75-летнему юбилею Победы в Великой Отечественной войне я поискала в семейном альбоме фотографии и сделала эту презентацию и коллаж о своем деде Рязанове Александре Михайловиче, рассказала своим родным: детям и внукам… Жаль, что очень мало информации сохранилось о моих родных Рязановых деде и отце. Тяжелые жизненные условия выживания формировали семейные ценности заботу, любовь…, а на историю и анализ поступков не было времени.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32</cp:revision>
  <dcterms:created xsi:type="dcterms:W3CDTF">2020-05-08T19:24:11Z</dcterms:created>
  <dcterms:modified xsi:type="dcterms:W3CDTF">2020-05-10T20:52:08Z</dcterms:modified>
</cp:coreProperties>
</file>