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120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A3A2-90E6-43FE-AD87-CB4D30B5DB62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21F-210C-4D1B-816D-8A13A6E7C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A3A2-90E6-43FE-AD87-CB4D30B5DB62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21F-210C-4D1B-816D-8A13A6E7C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A3A2-90E6-43FE-AD87-CB4D30B5DB62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21F-210C-4D1B-816D-8A13A6E7C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A3A2-90E6-43FE-AD87-CB4D30B5DB62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21F-210C-4D1B-816D-8A13A6E7C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A3A2-90E6-43FE-AD87-CB4D30B5DB62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21F-210C-4D1B-816D-8A13A6E7C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A3A2-90E6-43FE-AD87-CB4D30B5DB62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21F-210C-4D1B-816D-8A13A6E7C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A3A2-90E6-43FE-AD87-CB4D30B5DB62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21F-210C-4D1B-816D-8A13A6E7C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A3A2-90E6-43FE-AD87-CB4D30B5DB62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21F-210C-4D1B-816D-8A13A6E7C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A3A2-90E6-43FE-AD87-CB4D30B5DB62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21F-210C-4D1B-816D-8A13A6E7C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A3A2-90E6-43FE-AD87-CB4D30B5DB62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21F-210C-4D1B-816D-8A13A6E7C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A3A2-90E6-43FE-AD87-CB4D30B5DB62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721F-210C-4D1B-816D-8A13A6E7C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AA3A2-90E6-43FE-AD87-CB4D30B5DB62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1721F-210C-4D1B-816D-8A13A6E7C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илана\Pictures\Ухоженные-руки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714356"/>
            <a:ext cx="46434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Я </a:t>
            </a:r>
            <a:r>
              <a:rPr lang="ru-RU" sz="3200" b="1" i="1" dirty="0" smtClean="0">
                <a:solidFill>
                  <a:srgbClr val="00B050"/>
                </a:solidFill>
              </a:rPr>
              <a:t>, </a:t>
            </a:r>
            <a:r>
              <a:rPr lang="ru-RU" sz="3200" b="1" i="1" dirty="0" err="1" smtClean="0">
                <a:solidFill>
                  <a:srgbClr val="00B050"/>
                </a:solidFill>
              </a:rPr>
              <a:t>Фахрисламова</a:t>
            </a:r>
            <a:r>
              <a:rPr lang="ru-RU" sz="3200" b="1" i="1" dirty="0" smtClean="0">
                <a:solidFill>
                  <a:srgbClr val="00B050"/>
                </a:solidFill>
              </a:rPr>
              <a:t> Милана </a:t>
            </a:r>
            <a:r>
              <a:rPr lang="ru-RU" sz="3200" b="1" i="1" dirty="0" smtClean="0">
                <a:solidFill>
                  <a:srgbClr val="00B050"/>
                </a:solidFill>
              </a:rPr>
              <a:t>Александровна, </a:t>
            </a:r>
            <a:r>
              <a:rPr lang="ru-RU" sz="3200" b="1" i="1" dirty="0" smtClean="0">
                <a:solidFill>
                  <a:srgbClr val="00B050"/>
                </a:solidFill>
              </a:rPr>
              <a:t>р</a:t>
            </a:r>
            <a:r>
              <a:rPr lang="ru-RU" sz="3200" b="1" i="1" dirty="0" smtClean="0">
                <a:solidFill>
                  <a:srgbClr val="00B050"/>
                </a:solidFill>
              </a:rPr>
              <a:t>аботаю  воспитателем </a:t>
            </a:r>
            <a:r>
              <a:rPr lang="ru-RU" sz="3200" b="1" i="1" dirty="0" smtClean="0">
                <a:solidFill>
                  <a:srgbClr val="00B050"/>
                </a:solidFill>
              </a:rPr>
              <a:t>в МАДОУ </a:t>
            </a: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«</a:t>
            </a:r>
            <a:r>
              <a:rPr lang="ru-RU" sz="3200" b="1" i="1" dirty="0" smtClean="0">
                <a:solidFill>
                  <a:srgbClr val="00B050"/>
                </a:solidFill>
              </a:rPr>
              <a:t>Детский сад №404</a:t>
            </a:r>
            <a:r>
              <a:rPr lang="ru-RU" sz="3200" b="1" i="1" dirty="0" smtClean="0">
                <a:solidFill>
                  <a:srgbClr val="00B050"/>
                </a:solidFill>
              </a:rPr>
              <a:t>».</a:t>
            </a:r>
            <a:r>
              <a:rPr lang="ru-RU" sz="3200" b="1" i="1" dirty="0" smtClean="0">
                <a:solidFill>
                  <a:srgbClr val="00B050"/>
                </a:solidFill>
              </a:rPr>
              <a:t/>
            </a:r>
            <a:br>
              <a:rPr lang="ru-RU" sz="3200" b="1" i="1" dirty="0" smtClean="0">
                <a:solidFill>
                  <a:srgbClr val="00B050"/>
                </a:solidFill>
              </a:rPr>
            </a:br>
            <a:r>
              <a:rPr lang="ru-RU" sz="3200" b="1" i="1" dirty="0" smtClean="0">
                <a:solidFill>
                  <a:srgbClr val="00B050"/>
                </a:solidFill>
              </a:rPr>
              <a:t>И у каждого человека есть </a:t>
            </a:r>
            <a:r>
              <a:rPr lang="ru-RU" sz="3200" b="1" i="1" dirty="0" smtClean="0">
                <a:solidFill>
                  <a:srgbClr val="00B050"/>
                </a:solidFill>
              </a:rPr>
              <a:t>свой талант. </a:t>
            </a: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И вот мои таланты.</a:t>
            </a:r>
            <a:r>
              <a:rPr lang="ru-RU" sz="3200" b="1" i="1" dirty="0" smtClean="0">
                <a:solidFill>
                  <a:srgbClr val="00B050"/>
                </a:solidFill>
              </a:rPr>
              <a:t> </a:t>
            </a:r>
            <a:r>
              <a:rPr lang="ru-RU" sz="3600" b="1" i="1" dirty="0" smtClean="0">
                <a:solidFill>
                  <a:srgbClr val="00B050"/>
                </a:solidFill>
              </a:rPr>
              <a:t/>
            </a:r>
            <a:br>
              <a:rPr lang="ru-RU" sz="3600" b="1" i="1" dirty="0" smtClean="0">
                <a:solidFill>
                  <a:srgbClr val="00B050"/>
                </a:solidFill>
              </a:rPr>
            </a:br>
            <a:r>
              <a:rPr lang="ru-RU" sz="3600" b="1" i="1" dirty="0" smtClean="0">
                <a:solidFill>
                  <a:srgbClr val="00B050"/>
                </a:solidFill>
              </a:rPr>
              <a:t/>
            </a:r>
            <a:br>
              <a:rPr lang="ru-RU" sz="3600" b="1" i="1" dirty="0" smtClean="0">
                <a:solidFill>
                  <a:srgbClr val="00B050"/>
                </a:solidFill>
              </a:rPr>
            </a:br>
            <a:endParaRPr lang="ru-RU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00B050"/>
                </a:solidFill>
              </a:rPr>
              <a:t>Ногтевой дизайн</a:t>
            </a:r>
            <a:endParaRPr lang="ru-RU" sz="5400" i="1" dirty="0">
              <a:solidFill>
                <a:srgbClr val="00B050"/>
              </a:solidFill>
            </a:endParaRPr>
          </a:p>
        </p:txBody>
      </p:sp>
      <p:pic>
        <p:nvPicPr>
          <p:cNvPr id="2052" name="Picture 4" descr="C:\Users\Милана\Desktop\IMG_9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01234">
            <a:off x="407219" y="1330114"/>
            <a:ext cx="2372156" cy="2433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C:\Users\Милана\Desktop\IMG_3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9365">
            <a:off x="6346592" y="4155869"/>
            <a:ext cx="2399021" cy="1799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Милана\Desktop\IMG_16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571612"/>
            <a:ext cx="2786082" cy="2047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Милана\Desktop\DSC_49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929065"/>
            <a:ext cx="2786082" cy="247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Users\Милана\Desktop\IMG_06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77638">
            <a:off x="6492192" y="1059230"/>
            <a:ext cx="2109203" cy="2710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Users\Милана\Desktop\DSC_49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032664">
            <a:off x="642076" y="4098123"/>
            <a:ext cx="1936768" cy="2392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14512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Изготовление дизайнерских цветов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Милана\Desktop\AhFWfVZKJl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98118">
            <a:off x="535600" y="1223040"/>
            <a:ext cx="2286016" cy="304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Милана\Desktop\IMG_2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571744"/>
            <a:ext cx="2525249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Милана\Desktop\pgcH74_ZK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42167">
            <a:off x="6222179" y="1116555"/>
            <a:ext cx="2500300" cy="3143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Милана\Desktop\DSC_47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39567">
            <a:off x="384247" y="4036410"/>
            <a:ext cx="292895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Милана\Desktop\IMG_99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357694"/>
            <a:ext cx="214314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21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Ногтевой дизайн</vt:lpstr>
      <vt:lpstr>Изготовление дизайнерских цветов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– воспитатель. И у каждого человека есть свое личное время. И для меня оно так. Фахрисламова Милана Александровна</dc:title>
  <dc:creator>Милана</dc:creator>
  <cp:lastModifiedBy>Милана</cp:lastModifiedBy>
  <cp:revision>6</cp:revision>
  <dcterms:created xsi:type="dcterms:W3CDTF">2017-11-23T16:16:17Z</dcterms:created>
  <dcterms:modified xsi:type="dcterms:W3CDTF">2017-11-23T17:17:54Z</dcterms:modified>
</cp:coreProperties>
</file>