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4B9-12E7-493B-84A2-489B0BCF019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AF7-E9B4-4F7E-A8BA-A5CF85FD2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4B9-12E7-493B-84A2-489B0BCF019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AF7-E9B4-4F7E-A8BA-A5CF85FD2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4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4B9-12E7-493B-84A2-489B0BCF019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AF7-E9B4-4F7E-A8BA-A5CF85FD2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4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4B9-12E7-493B-84A2-489B0BCF019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AF7-E9B4-4F7E-A8BA-A5CF85FD2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5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4B9-12E7-493B-84A2-489B0BCF019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AF7-E9B4-4F7E-A8BA-A5CF85FD2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4B9-12E7-493B-84A2-489B0BCF019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AF7-E9B4-4F7E-A8BA-A5CF85FD2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4B9-12E7-493B-84A2-489B0BCF019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AF7-E9B4-4F7E-A8BA-A5CF85FD2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9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4B9-12E7-493B-84A2-489B0BCF019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AF7-E9B4-4F7E-A8BA-A5CF85FD2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2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4B9-12E7-493B-84A2-489B0BCF019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AF7-E9B4-4F7E-A8BA-A5CF85FD2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8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4B9-12E7-493B-84A2-489B0BCF019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AF7-E9B4-4F7E-A8BA-A5CF85FD2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3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B4B9-12E7-493B-84A2-489B0BCF019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A7AF7-E9B4-4F7E-A8BA-A5CF85FD2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3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B4B9-12E7-493B-84A2-489B0BCF019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7AF7-E9B4-4F7E-A8BA-A5CF85FD2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4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43"/>
          <a:stretch/>
        </p:blipFill>
        <p:spPr bwMode="auto">
          <a:xfrm>
            <a:off x="779" y="0"/>
            <a:ext cx="91432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5896" y="332656"/>
            <a:ext cx="5383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«Детский сад «Галактика» г. Перми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26195"/>
            <a:ext cx="792088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МАЛЬЧИКИ ЛОГОПЕДИЧЕСКОЙ  ПОДГОТОВИТЕЛЬНОЙ К ШКОЛЕ ГРУППЫ и педагог -  Тимченко Надежда Владимировна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08920"/>
            <a:ext cx="58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модели автомобиля «Бетономешалка»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3" y="3501008"/>
            <a:ext cx="4065021" cy="304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4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24.userapi.com/impg/kH91fQKpiDl-wgvnNqFF0vnUcquC_OwCYb4TSA/bYjQDQwrOvk.jpg?size=1280x960&amp;quality=96&amp;sign=5dee40ac489fd73112490ba7f29c795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40.userapi.com/impg/mAWUsVLRsRDbN1ZIzNH-bWrlNFUVHqF3wMDS6Q/feO4FK8cF78.jpg?size=1280x960&amp;quality=96&amp;sign=19504e4e6d6c4f3b09dc98144b42f97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" y="15207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74.userapi.com/impg/4_gUe78b6LplFFnwwguPTVLNVXgKEkS1jB2BBA/J_rTx3cMFec.jpg?size=1280x960&amp;quality=96&amp;sign=86f6aba335a306b6c62f6ea373a36d5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8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1.userapi.com/impg/ks1GXuExvQdLfssiieKw501ZNqjHYKSROQ8RGw/1FiAnZV15F4.jpg?size=1280x960&amp;quality=96&amp;sign=cf1bf57d0e8e65530c76d3bcc751d9b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14" y="-34300"/>
            <a:ext cx="9189732" cy="6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9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2021-02-25T13:39:32Z</dcterms:created>
  <dcterms:modified xsi:type="dcterms:W3CDTF">2021-02-25T14:03:48Z</dcterms:modified>
</cp:coreProperties>
</file>