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61" autoAdjust="0"/>
  </p:normalViewPr>
  <p:slideViewPr>
    <p:cSldViewPr>
      <p:cViewPr varScale="1">
        <p:scale>
          <a:sx n="86" d="100"/>
          <a:sy n="86" d="100"/>
        </p:scale>
        <p:origin x="-13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0289-B99A-42CB-A652-7C014932258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99D0-3933-42E4-B54A-C8904214B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99D0-3933-42E4-B54A-C8904214B0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4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hdphoto" Target="../media/hdphoto2.wdp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7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616\Desktop\карантин\_94250-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8233"/>
            <a:ext cx="6696744" cy="46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Педагогический проект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602128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Воспитатели: Попова Инна Владимировна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Ланцева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Елена Сергеевна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57706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2">
            <a:off x="449193" y="3019907"/>
            <a:ext cx="3139970" cy="3139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863">
            <a:off x="5704381" y="887231"/>
            <a:ext cx="2780928" cy="2780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569">
            <a:off x="3719049" y="3968186"/>
            <a:ext cx="2213388" cy="2213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354">
            <a:off x="6166010" y="4060964"/>
            <a:ext cx="2302876" cy="23028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48272"/>
            <a:ext cx="753041" cy="8367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60" y="3284984"/>
            <a:ext cx="753041" cy="8367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114">
            <a:off x="6933318" y="287680"/>
            <a:ext cx="704383" cy="7826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87" y="3495734"/>
            <a:ext cx="753041" cy="836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22662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Даже в режиме самоизоляции мы не прекращали свою педагогическую деятельность, учились работать </a:t>
            </a:r>
            <a:r>
              <a:rPr lang="ru-RU" sz="1600" b="1" i="1" dirty="0" smtClean="0">
                <a:solidFill>
                  <a:schemeClr val="bg1"/>
                </a:solidFill>
              </a:rPr>
              <a:t>сообща в </a:t>
            </a:r>
            <a:r>
              <a:rPr lang="ru-RU" sz="1600" b="1" i="1" dirty="0">
                <a:solidFill>
                  <a:schemeClr val="bg1"/>
                </a:solidFill>
              </a:rPr>
              <a:t>новом </a:t>
            </a:r>
            <a:r>
              <a:rPr lang="ru-RU" sz="1600" b="1" i="1" dirty="0" smtClean="0">
                <a:solidFill>
                  <a:schemeClr val="bg1"/>
                </a:solidFill>
              </a:rPr>
              <a:t>формате,  </a:t>
            </a:r>
            <a:r>
              <a:rPr lang="ru-RU" sz="1600" b="1" i="1" dirty="0">
                <a:solidFill>
                  <a:schemeClr val="bg1"/>
                </a:solidFill>
              </a:rPr>
              <a:t>осваивали новые методы работы на </a:t>
            </a:r>
            <a:r>
              <a:rPr lang="ru-RU" sz="1600" b="1" i="1" dirty="0" err="1">
                <a:solidFill>
                  <a:schemeClr val="bg1"/>
                </a:solidFill>
              </a:rPr>
              <a:t>дистанте</a:t>
            </a:r>
            <a:r>
              <a:rPr lang="ru-RU" sz="1600" b="1" i="1" dirty="0">
                <a:solidFill>
                  <a:schemeClr val="bg1"/>
                </a:solidFill>
              </a:rPr>
              <a:t>. Учились снимать и создавать ролики, искали подходящие интернет-платформы. Каждая неделя была просвещена определенной теме.  Родителям и детям предлагались задания на разную тематику.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9990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7"/>
          <a:stretch/>
        </p:blipFill>
        <p:spPr>
          <a:xfrm>
            <a:off x="2813499" y="2087959"/>
            <a:ext cx="2952911" cy="422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0" b="13867"/>
          <a:stretch/>
        </p:blipFill>
        <p:spPr>
          <a:xfrm>
            <a:off x="5861092" y="2276015"/>
            <a:ext cx="2894424" cy="3844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8399"/>
          <a:stretch/>
        </p:blipFill>
        <p:spPr>
          <a:xfrm>
            <a:off x="539552" y="3545632"/>
            <a:ext cx="2083398" cy="2780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9008">
            <a:off x="7340889" y="1483409"/>
            <a:ext cx="753041" cy="836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51" y="1439303"/>
            <a:ext cx="753041" cy="836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99" y="3212976"/>
            <a:ext cx="493812" cy="548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055" y="47667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 конце тематической недели детям предлагалось поучаствовать в конкурсе, проверить свои знания и умения. Ребята успешно справлялись с испытаниями и получали призовые места.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99902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14800" r="35525" b="7600"/>
          <a:stretch/>
        </p:blipFill>
        <p:spPr bwMode="auto">
          <a:xfrm>
            <a:off x="1058394" y="2104654"/>
            <a:ext cx="3237977" cy="40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3734" r="35750" b="8400"/>
          <a:stretch/>
        </p:blipFill>
        <p:spPr bwMode="auto">
          <a:xfrm>
            <a:off x="4802826" y="1825724"/>
            <a:ext cx="3356408" cy="42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55610"/>
            <a:ext cx="753041" cy="836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0373">
            <a:off x="5833434" y="1139408"/>
            <a:ext cx="753041" cy="83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5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 рамках проекта мы поучаствовали в акции </a:t>
            </a:r>
            <a:r>
              <a:rPr lang="en-US" b="1" i="1" dirty="0" smtClean="0">
                <a:solidFill>
                  <a:schemeClr val="bg1"/>
                </a:solidFill>
              </a:rPr>
              <a:t>#</a:t>
            </a:r>
            <a:r>
              <a:rPr lang="ru-RU" b="1" i="1" dirty="0" smtClean="0">
                <a:solidFill>
                  <a:schemeClr val="bg1"/>
                </a:solidFill>
              </a:rPr>
              <a:t>Пермское образование с любовью </a:t>
            </a:r>
            <a:r>
              <a:rPr lang="en-US" b="1" i="1" dirty="0" smtClean="0">
                <a:solidFill>
                  <a:schemeClr val="bg1"/>
                </a:solidFill>
              </a:rPr>
              <a:t>#</a:t>
            </a:r>
            <a:r>
              <a:rPr lang="ru-RU" b="1" i="1" dirty="0" smtClean="0">
                <a:solidFill>
                  <a:schemeClr val="bg1"/>
                </a:solidFill>
              </a:rPr>
              <a:t>мы скучаем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9990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6845" y="140321"/>
            <a:ext cx="3017022" cy="402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9554" y="3906939"/>
            <a:ext cx="2214247" cy="29523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0056">
            <a:off x="6040156" y="-27974"/>
            <a:ext cx="753041" cy="836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1755" y="2912943"/>
            <a:ext cx="2664296" cy="3552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60180"/>
            <a:ext cx="753041" cy="8367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778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35877">
            <a:off x="1706070" y="2804964"/>
            <a:ext cx="550741" cy="6119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1" y="692696"/>
            <a:ext cx="3701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Основным  продуктом проекта стал альбом «Мы на самоизоляции». Просматривая его, дети и родители вспомнят всю нашу деятельность на карантине.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127</Words>
  <Application>Microsoft Office PowerPoint</Application>
  <PresentationFormat>Экран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M616</cp:lastModifiedBy>
  <cp:revision>11</cp:revision>
  <dcterms:created xsi:type="dcterms:W3CDTF">2020-09-08T21:01:57Z</dcterms:created>
  <dcterms:modified xsi:type="dcterms:W3CDTF">2020-09-09T10:30:13Z</dcterms:modified>
</cp:coreProperties>
</file>