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Desktop\Здравствуйте_0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264" y="116632"/>
            <a:ext cx="4676300" cy="66161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763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7" y="620688"/>
            <a:ext cx="7567803" cy="5256584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ru-RU" b="1" i="1" dirty="0"/>
              <a:t>Здравствуйте, я </a:t>
            </a:r>
            <a:r>
              <a:rPr lang="ru-RU" b="1" i="1" dirty="0" err="1"/>
              <a:t>Сашуня</a:t>
            </a:r>
            <a:r>
              <a:rPr lang="ru-RU" b="1" i="1" dirty="0"/>
              <a:t>,</a:t>
            </a:r>
          </a:p>
          <a:p>
            <a:pPr marL="45720" indent="0">
              <a:buNone/>
            </a:pPr>
            <a:r>
              <a:rPr lang="ru-RU" b="1" i="1" dirty="0"/>
              <a:t>Мне всего восемь лет.</a:t>
            </a:r>
          </a:p>
          <a:p>
            <a:pPr marL="45720" indent="0">
              <a:buNone/>
            </a:pPr>
            <a:r>
              <a:rPr lang="ru-RU" b="1" i="1" dirty="0"/>
              <a:t>Тому, кто сейчас читает-</a:t>
            </a:r>
          </a:p>
          <a:p>
            <a:pPr marL="45720" indent="0">
              <a:buNone/>
            </a:pPr>
            <a:r>
              <a:rPr lang="ru-RU" b="1" i="1" dirty="0"/>
              <a:t>Передаю привет.</a:t>
            </a:r>
          </a:p>
          <a:p>
            <a:pPr marL="45720" indent="0">
              <a:buNone/>
            </a:pPr>
            <a:r>
              <a:rPr lang="ru-RU" b="1" i="1" dirty="0"/>
              <a:t>Веселая, озорная, серьезная - это я!</a:t>
            </a:r>
          </a:p>
          <a:p>
            <a:pPr marL="45720" indent="0">
              <a:buNone/>
            </a:pPr>
            <a:r>
              <a:rPr lang="ru-RU" b="1" i="1" dirty="0"/>
              <a:t>Так говорят родители, </a:t>
            </a:r>
          </a:p>
          <a:p>
            <a:pPr marL="45720" indent="0">
              <a:buNone/>
            </a:pPr>
            <a:r>
              <a:rPr lang="ru-RU" b="1" i="1" dirty="0"/>
              <a:t>И даже мои друзья.</a:t>
            </a:r>
          </a:p>
          <a:p>
            <a:pPr marL="45720" indent="0">
              <a:buNone/>
            </a:pPr>
            <a:r>
              <a:rPr lang="ru-RU" b="1" i="1" dirty="0"/>
              <a:t>Я очень хочу, чтоб братик </a:t>
            </a:r>
          </a:p>
          <a:p>
            <a:pPr marL="45720" indent="0">
              <a:buNone/>
            </a:pPr>
            <a:r>
              <a:rPr lang="ru-RU" b="1" i="1" dirty="0"/>
              <a:t>Смог, наконец, ходить</a:t>
            </a:r>
          </a:p>
          <a:p>
            <a:pPr marL="45720" indent="0">
              <a:buNone/>
            </a:pPr>
            <a:r>
              <a:rPr lang="ru-RU" b="1" i="1" dirty="0"/>
              <a:t>И на зеленой лужайке</a:t>
            </a:r>
          </a:p>
          <a:p>
            <a:pPr marL="45720" indent="0">
              <a:buNone/>
            </a:pPr>
            <a:r>
              <a:rPr lang="ru-RU" b="1" i="1" dirty="0"/>
              <a:t>Меня догонять-ловить!</a:t>
            </a:r>
          </a:p>
          <a:p>
            <a:pPr marL="45720" indent="0">
              <a:buNone/>
            </a:pPr>
            <a:r>
              <a:rPr lang="ru-RU" b="1" i="1" dirty="0"/>
              <a:t>Еще я хочу, чтоб мама </a:t>
            </a:r>
          </a:p>
          <a:p>
            <a:pPr marL="45720" indent="0">
              <a:buNone/>
            </a:pPr>
            <a:r>
              <a:rPr lang="ru-RU" b="1" i="1" dirty="0"/>
              <a:t>Не плакала никогда</a:t>
            </a:r>
          </a:p>
          <a:p>
            <a:pPr marL="45720" indent="0">
              <a:buNone/>
            </a:pPr>
            <a:r>
              <a:rPr lang="ru-RU" b="1" i="1" dirty="0"/>
              <a:t>Ч</a:t>
            </a:r>
            <a:r>
              <a:rPr lang="ru-RU" b="1" i="1" dirty="0" smtClean="0"/>
              <a:t>то </a:t>
            </a:r>
            <a:r>
              <a:rPr lang="ru-RU" b="1" i="1" dirty="0"/>
              <a:t>для неё слезинка-</a:t>
            </a:r>
          </a:p>
          <a:p>
            <a:pPr marL="45720" indent="0">
              <a:buNone/>
            </a:pPr>
            <a:r>
              <a:rPr lang="ru-RU" b="1" i="1" dirty="0"/>
              <a:t>То для меня беда!</a:t>
            </a:r>
          </a:p>
          <a:p>
            <a:pPr marL="45720" indent="0">
              <a:buNone/>
            </a:pPr>
            <a:r>
              <a:rPr lang="ru-RU" b="1" i="1" dirty="0"/>
              <a:t>Всегда надеюсь на лучшее</a:t>
            </a:r>
          </a:p>
          <a:p>
            <a:pPr marL="45720" indent="0">
              <a:buNone/>
            </a:pPr>
            <a:r>
              <a:rPr lang="ru-RU" b="1" i="1" dirty="0"/>
              <a:t>Порою, стихи пишу.</a:t>
            </a:r>
          </a:p>
          <a:p>
            <a:pPr marL="45720" indent="0">
              <a:buNone/>
            </a:pPr>
            <a:r>
              <a:rPr lang="ru-RU" b="1" i="1" dirty="0"/>
              <a:t>У неба всего хорошего</a:t>
            </a:r>
          </a:p>
          <a:p>
            <a:pPr marL="45720" indent="0">
              <a:buNone/>
            </a:pPr>
            <a:r>
              <a:rPr lang="ru-RU" b="1" i="1" dirty="0"/>
              <a:t>Для всех на земле прошу!</a:t>
            </a:r>
          </a:p>
        </p:txBody>
      </p:sp>
      <p:pic>
        <p:nvPicPr>
          <p:cNvPr id="3075" name="Picture 3" descr="C:\Users\user\Desktop\sNAFjpVYD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283" y="692696"/>
            <a:ext cx="3988836" cy="5318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413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01408" cy="5433784"/>
          </a:xfrm>
        </p:spPr>
        <p:txBody>
          <a:bodyPr>
            <a:normAutofit lnSpcReduction="10000"/>
          </a:bodyPr>
          <a:lstStyle/>
          <a:p>
            <a:pPr marL="4572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Февраль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Нас сильно напугал февраль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Своим морозом и ветрами.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На крышах вывесил хрусталь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И забросал людей снегами.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Но я мороза не боюсь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И нос себе не отморожу.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Я только громче рассмеюсь,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4572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400" b="1" dirty="0">
                <a:latin typeface="Segoe Script"/>
                <a:ea typeface="Calibri"/>
                <a:cs typeface="Times New Roman"/>
              </a:rPr>
              <a:t>Слеплю снежок и вдаль заброшу!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528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0"/>
            <a:ext cx="4984309" cy="7052814"/>
          </a:xfrm>
        </p:spPr>
      </p:pic>
    </p:spTree>
    <p:extLst>
      <p:ext uri="{BB962C8B-B14F-4D97-AF65-F5344CB8AC3E}">
        <p14:creationId xmlns:p14="http://schemas.microsoft.com/office/powerpoint/2010/main" val="283962908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13</TotalTime>
  <Words>132</Words>
  <Application>Microsoft Office PowerPoint</Application>
  <PresentationFormat>Экран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</cp:revision>
  <dcterms:created xsi:type="dcterms:W3CDTF">2021-02-25T19:04:06Z</dcterms:created>
  <dcterms:modified xsi:type="dcterms:W3CDTF">2021-02-25T19:28:06Z</dcterms:modified>
</cp:coreProperties>
</file>