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56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Скворечник\image-24-02-21-04-27-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3857625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772989" y="1628800"/>
            <a:ext cx="37594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кворечник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птиц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Скворечник\image-24-02-21-04-27-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3857625" cy="6858000"/>
          </a:xfrm>
          <a:prstGeom prst="rect">
            <a:avLst/>
          </a:prstGeom>
          <a:noFill/>
        </p:spPr>
      </p:pic>
      <p:pic>
        <p:nvPicPr>
          <p:cNvPr id="3075" name="Picture 3" descr="C:\Users\User\Desktop\Скворечник\image-24-02-21-04-27-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0"/>
            <a:ext cx="385762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Скворечник\image-24-02-21-04-27-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3857625" cy="6858000"/>
          </a:xfrm>
          <a:prstGeom prst="rect">
            <a:avLst/>
          </a:prstGeom>
          <a:noFill/>
        </p:spPr>
      </p:pic>
      <p:pic>
        <p:nvPicPr>
          <p:cNvPr id="4099" name="Picture 3" descr="C:\Users\User\Desktop\Скворечник\image-24-02-21-04-27-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0"/>
            <a:ext cx="385762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Скворечник\image-24-02-21-04-2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3857625" cy="6858000"/>
          </a:xfrm>
          <a:prstGeom prst="rect">
            <a:avLst/>
          </a:prstGeom>
          <a:noFill/>
        </p:spPr>
      </p:pic>
      <p:pic>
        <p:nvPicPr>
          <p:cNvPr id="1027" name="Picture 3" descr="C:\Users\User\Desktop\Скворечник\image-24-02-21-04-27-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0"/>
            <a:ext cx="385762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Скворечник\image-24-02-21-04-27-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6807" y="0"/>
            <a:ext cx="309038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Скворечник\Заявлени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</Words>
  <Application>Microsoft Office PowerPoint</Application>
  <PresentationFormat>Экран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</cp:revision>
  <dcterms:created xsi:type="dcterms:W3CDTF">2021-02-24T11:46:16Z</dcterms:created>
  <dcterms:modified xsi:type="dcterms:W3CDTF">2021-02-24T12:03:11Z</dcterms:modified>
</cp:coreProperties>
</file>