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0B47-0181-4E61-9097-91AE828EB3B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F939-5BEE-4E7B-BC98-A2AFBCB57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7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0B47-0181-4E61-9097-91AE828EB3B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F939-5BEE-4E7B-BC98-A2AFBCB57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8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0B47-0181-4E61-9097-91AE828EB3B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F939-5BEE-4E7B-BC98-A2AFBCB57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7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0B47-0181-4E61-9097-91AE828EB3B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F939-5BEE-4E7B-BC98-A2AFBCB57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9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0B47-0181-4E61-9097-91AE828EB3B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F939-5BEE-4E7B-BC98-A2AFBCB57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6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0B47-0181-4E61-9097-91AE828EB3B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F939-5BEE-4E7B-BC98-A2AFBCB57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1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0B47-0181-4E61-9097-91AE828EB3B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F939-5BEE-4E7B-BC98-A2AFBCB57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6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0B47-0181-4E61-9097-91AE828EB3B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F939-5BEE-4E7B-BC98-A2AFBCB57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0B47-0181-4E61-9097-91AE828EB3B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F939-5BEE-4E7B-BC98-A2AFBCB57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5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0B47-0181-4E61-9097-91AE828EB3B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F939-5BEE-4E7B-BC98-A2AFBCB57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9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0B47-0181-4E61-9097-91AE828EB3B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F939-5BEE-4E7B-BC98-A2AFBCB57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5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0B47-0181-4E61-9097-91AE828EB3B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CF939-5BEE-4E7B-BC98-A2AFBCB57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2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bXaLZcA_FqA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Учитель +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Ученик=Тандем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Номинация: «Научно-технический тандем»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014098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038600" cy="2681882"/>
          </a:xfrm>
        </p:spPr>
      </p:pic>
      <p:sp>
        <p:nvSpPr>
          <p:cNvPr id="8" name="TextBox 7"/>
          <p:cNvSpPr txBox="1"/>
          <p:nvPr/>
        </p:nvSpPr>
        <p:spPr>
          <a:xfrm>
            <a:off x="4644008" y="41787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Ковшевников</a:t>
            </a:r>
            <a:r>
              <a:rPr lang="ru-RU" dirty="0" smtClean="0"/>
              <a:t> Степан,  ученик 5 «м» класса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598615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Смоляк Анастасия Анатольевна, </a:t>
            </a:r>
          </a:p>
          <a:p>
            <a:r>
              <a:rPr lang="ru-RU" dirty="0" smtClean="0"/>
              <a:t>учитель физики МАОУ «Лицея № 8»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232549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4481067"/>
            <a:ext cx="4935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    представляют свой проект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Экомашина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– машина будущего»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84268"/>
            <a:ext cx="1547663" cy="155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6632"/>
            <a:ext cx="3744416" cy="58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99992" y="260648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Цель исследования: </a:t>
            </a:r>
            <a:r>
              <a:rPr lang="ru-RU" dirty="0"/>
              <a:t>изучить плюсы и минусы современных машин, работающих на солнечных батареях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Г</a:t>
            </a:r>
            <a:r>
              <a:rPr lang="ru-RU" b="1" dirty="0" smtClean="0"/>
              <a:t>ипотеза: </a:t>
            </a:r>
            <a:r>
              <a:rPr lang="ru-RU" dirty="0" smtClean="0"/>
              <a:t>возможно ли собрать машину, работающую на солнечной батарее в домашних условиях.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C:\Users\Алексей\Desktop\271121_1-750x75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59" y="4149080"/>
            <a:ext cx="2880320" cy="2931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4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980728"/>
            <a:ext cx="4104456" cy="502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100264" cy="50014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На создание игрушки у </a:t>
            </a:r>
            <a:r>
              <a:rPr lang="ru-RU" dirty="0" smtClean="0"/>
              <a:t>нас </a:t>
            </a:r>
            <a:r>
              <a:rPr lang="ru-RU" dirty="0"/>
              <a:t>ушло примерно 2 часа. Некоторые детали было сложно соединить, так как они очень мелкие. После сборки мы устроили тест-драйв, который поезд не прошел. </a:t>
            </a:r>
            <a:r>
              <a:rPr lang="ru-RU" dirty="0" smtClean="0"/>
              <a:t>Мы решили, </a:t>
            </a:r>
            <a:r>
              <a:rPr lang="ru-RU" dirty="0"/>
              <a:t>что солнечная батарея испорчена. П</a:t>
            </a:r>
            <a:r>
              <a:rPr lang="ru-RU" dirty="0" smtClean="0"/>
              <a:t>роверили </a:t>
            </a:r>
            <a:r>
              <a:rPr lang="ru-RU" dirty="0"/>
              <a:t>ее с помощью амперметра, он показал, что в ней есть заряд, но небольшой. Тогда я решил подержать батарею вблизи мощной комнатной лампы, и моторчик заработал!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7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Посмотреть видеофрагмент можно по ссылке: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https://youtu.be/bXaLZcA_FqA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4280091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Свою гипотезу я подтвердил, да, действительно, солнечный автомобиль </a:t>
            </a:r>
            <a:r>
              <a:rPr lang="ru-RU" dirty="0" smtClean="0"/>
              <a:t>можно </a:t>
            </a:r>
            <a:r>
              <a:rPr lang="ru-RU" dirty="0"/>
              <a:t>сделать в домашних условиях. Только играть с такой машиной практически невозможно, так как она очень хрупкая и ездит только под мощными лампами или ярким дневным светом, которого у нас на Урале так не хватает.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2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награды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7364"/>
            <a:ext cx="2863806" cy="405205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2880320" cy="4074260"/>
          </a:xfrm>
        </p:spPr>
      </p:pic>
      <p:pic>
        <p:nvPicPr>
          <p:cNvPr id="1026" name="Picture 2" descr="C:\Users\Алексей\Desktop\го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877223" cy="40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4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199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Учитель + Ученик=Тандем Номинация: «Научно-технический тандем»</vt:lpstr>
      <vt:lpstr>Презентация PowerPoint</vt:lpstr>
      <vt:lpstr>Презентация PowerPoint</vt:lpstr>
      <vt:lpstr>Посмотреть видеофрагмент можно по ссылке: https://youtu.be/bXaLZcA_FqA </vt:lpstr>
      <vt:lpstr>Наши награды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9</cp:revision>
  <dcterms:created xsi:type="dcterms:W3CDTF">2021-02-16T15:30:27Z</dcterms:created>
  <dcterms:modified xsi:type="dcterms:W3CDTF">2021-02-17T14:58:54Z</dcterms:modified>
</cp:coreProperties>
</file>