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disk.yandex.ru/i/jGKK2o-z6FFoj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hyperlink" Target="https://disk.yandex.ru/i/glh6fWR2N_K7U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ТАНЯ\Аттестация с 2018 года\2020-21\Новогодний робот 12.2021\Благодарность LEGO_page-0001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5688" y="2801549"/>
            <a:ext cx="2808312" cy="4056451"/>
          </a:xfrm>
          <a:prstGeom prst="rect">
            <a:avLst/>
          </a:prstGeom>
          <a:noFill/>
        </p:spPr>
      </p:pic>
      <p:pic>
        <p:nvPicPr>
          <p:cNvPr id="2051" name="Picture 3" descr="E:\ТАНЯ\Аттестация с 2018 года\2020-21\Новогодний робот 12.2021\Дипломы LEGO_page-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2699792" cy="3899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26064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  </a:t>
            </a:r>
            <a:r>
              <a:rPr lang="ru-RU" sz="2400" b="1" dirty="0" smtClean="0">
                <a:solidFill>
                  <a:srgbClr val="00B050"/>
                </a:solidFill>
              </a:rPr>
              <a:t>Творческие работы </a:t>
            </a:r>
            <a:r>
              <a:rPr lang="ru-RU" sz="2400" b="1" dirty="0" smtClean="0">
                <a:solidFill>
                  <a:srgbClr val="00B050"/>
                </a:solidFill>
              </a:rPr>
              <a:t>Башкирцева Ивана «Снеговик-почтовик</a:t>
            </a:r>
            <a:r>
              <a:rPr lang="ru-RU" sz="2400" b="1" dirty="0" smtClean="0">
                <a:solidFill>
                  <a:srgbClr val="00B050"/>
                </a:solidFill>
              </a:rPr>
              <a:t>» и Масленниковой Марии «Танцующая снегурочка» </a:t>
            </a:r>
            <a:r>
              <a:rPr lang="ru-RU" sz="2400" b="1" dirty="0" smtClean="0">
                <a:solidFill>
                  <a:srgbClr val="00B050"/>
                </a:solidFill>
              </a:rPr>
              <a:t>- </a:t>
            </a:r>
            <a:r>
              <a:rPr lang="ru-RU" sz="2400" b="1" dirty="0" smtClean="0">
                <a:solidFill>
                  <a:srgbClr val="00B050"/>
                </a:solidFill>
              </a:rPr>
              <a:t>победители  </a:t>
            </a:r>
            <a:r>
              <a:rPr lang="ru-RU" sz="2400" b="1" dirty="0" smtClean="0">
                <a:solidFill>
                  <a:srgbClr val="00B050"/>
                </a:solidFill>
              </a:rPr>
              <a:t>конкурса «Лучший новогодний робот» 2020 г.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E:\ТАНЯ\Аттестация с 2018 года\2020-21\Новогодний робот 12.2021\Дипломы LEGO_page-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060848"/>
            <a:ext cx="2736304" cy="3952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ТАНЯ\Аттестация с 2018 года\2020-21\Соревновательные системы Тандем\IMG_20201221_084849.jpg"/>
          <p:cNvPicPr>
            <a:picLocks noChangeAspect="1" noChangeArrowheads="1"/>
          </p:cNvPicPr>
          <p:nvPr/>
        </p:nvPicPr>
        <p:blipFill>
          <a:blip r:embed="rId2" cstate="print"/>
          <a:srcRect l="19231" r="8974" b="11966"/>
          <a:stretch>
            <a:fillRect/>
          </a:stretch>
        </p:blipFill>
        <p:spPr bwMode="auto">
          <a:xfrm>
            <a:off x="251520" y="404664"/>
            <a:ext cx="3171148" cy="2916324"/>
          </a:xfrm>
          <a:prstGeom prst="rect">
            <a:avLst/>
          </a:prstGeom>
          <a:noFill/>
        </p:spPr>
      </p:pic>
      <p:pic>
        <p:nvPicPr>
          <p:cNvPr id="1027" name="Picture 3" descr="E:\ТАНЯ\Аттестация с 2018 года\2020-21\Соревновательные системы Тандем\IMG_20201221_084858.jpg"/>
          <p:cNvPicPr>
            <a:picLocks noChangeAspect="1" noChangeArrowheads="1"/>
          </p:cNvPicPr>
          <p:nvPr/>
        </p:nvPicPr>
        <p:blipFill>
          <a:blip r:embed="rId3" cstate="print"/>
          <a:srcRect l="21070" t="6107" b="14498"/>
          <a:stretch>
            <a:fillRect/>
          </a:stretch>
        </p:blipFill>
        <p:spPr bwMode="auto">
          <a:xfrm>
            <a:off x="4572000" y="404664"/>
            <a:ext cx="3744416" cy="28248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427984" y="0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https://disk.yandex.ru/i/glh6fWR2N_K7Ug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Видео проекта смотреть</a:t>
            </a:r>
            <a:endParaRPr lang="ru-RU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915816" y="0"/>
            <a:ext cx="129614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Телефон фото видео 2020\IMG_20201221_084930.jpg"/>
          <p:cNvPicPr>
            <a:picLocks noChangeAspect="1" noChangeArrowheads="1"/>
          </p:cNvPicPr>
          <p:nvPr/>
        </p:nvPicPr>
        <p:blipFill>
          <a:blip r:embed="rId5" cstate="print"/>
          <a:srcRect l="9232" r="9527"/>
          <a:stretch>
            <a:fillRect/>
          </a:stretch>
        </p:blipFill>
        <p:spPr bwMode="auto">
          <a:xfrm>
            <a:off x="251520" y="3933056"/>
            <a:ext cx="3168352" cy="29249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34290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Видео проекта смотреть</a:t>
            </a:r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059832" y="3429000"/>
            <a:ext cx="1296144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l="18507" b="16943"/>
          <a:stretch>
            <a:fillRect/>
          </a:stretch>
        </p:blipFill>
        <p:spPr bwMode="auto">
          <a:xfrm>
            <a:off x="4644008" y="3949535"/>
            <a:ext cx="3804930" cy="290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499992" y="3429000"/>
            <a:ext cx="39601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disk.yandex.ru/i/jGKK2o-z6FFojA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ТАНЯ\Аттестация с 2018 года\2020-21\ROBOHALLOWEEN\Детям\Башкирцев Ива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024336" cy="2138419"/>
          </a:xfrm>
          <a:prstGeom prst="rect">
            <a:avLst/>
          </a:prstGeom>
          <a:noFill/>
        </p:spPr>
      </p:pic>
      <p:pic>
        <p:nvPicPr>
          <p:cNvPr id="3075" name="Picture 3" descr="E:\ТАНЯ\Аттестация с 2018 года\2020-21\ROBOHALLOWEEN\Франкенштейн_Ваня Башкирцев.jpg"/>
          <p:cNvPicPr>
            <a:picLocks noChangeAspect="1" noChangeArrowheads="1"/>
          </p:cNvPicPr>
          <p:nvPr/>
        </p:nvPicPr>
        <p:blipFill>
          <a:blip r:embed="rId3" cstate="print"/>
          <a:srcRect b="19047"/>
          <a:stretch>
            <a:fillRect/>
          </a:stretch>
        </p:blipFill>
        <p:spPr bwMode="auto">
          <a:xfrm>
            <a:off x="3203848" y="260648"/>
            <a:ext cx="2574286" cy="2778629"/>
          </a:xfrm>
          <a:prstGeom prst="rect">
            <a:avLst/>
          </a:prstGeom>
          <a:noFill/>
        </p:spPr>
      </p:pic>
      <p:pic>
        <p:nvPicPr>
          <p:cNvPr id="3076" name="Picture 4" descr="E:\ТАНЯ\Аттестация с 2018 года\2020-21\ROBOHALLOWEEN\Франкенштейн.jpg"/>
          <p:cNvPicPr>
            <a:picLocks noChangeAspect="1" noChangeArrowheads="1"/>
          </p:cNvPicPr>
          <p:nvPr/>
        </p:nvPicPr>
        <p:blipFill>
          <a:blip r:embed="rId4" cstate="print"/>
          <a:srcRect l="6957" r="6075" b="5918"/>
          <a:stretch>
            <a:fillRect/>
          </a:stretch>
        </p:blipFill>
        <p:spPr bwMode="auto">
          <a:xfrm>
            <a:off x="5940152" y="476672"/>
            <a:ext cx="2977199" cy="2376264"/>
          </a:xfrm>
          <a:prstGeom prst="rect">
            <a:avLst/>
          </a:prstGeom>
          <a:noFill/>
        </p:spPr>
      </p:pic>
      <p:pic>
        <p:nvPicPr>
          <p:cNvPr id="3077" name="Picture 5" descr="E:\ТАНЯ\Аттестация с 2018 года\2020-21\ROBOHALLOWEEN\Детям\Хортиев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2276872"/>
            <a:ext cx="3055197" cy="2160240"/>
          </a:xfrm>
          <a:prstGeom prst="rect">
            <a:avLst/>
          </a:prstGeom>
          <a:noFill/>
        </p:spPr>
      </p:pic>
      <p:pic>
        <p:nvPicPr>
          <p:cNvPr id="2050" name="Picture 2" descr="E:\ТАНЯ\Аттестация с 2018 года\2020-21\ROBOHALLOWEEN\Детям\Масленникова Мар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94483"/>
            <a:ext cx="3059832" cy="2163517"/>
          </a:xfrm>
          <a:prstGeom prst="rect">
            <a:avLst/>
          </a:prstGeom>
          <a:noFill/>
        </p:spPr>
      </p:pic>
      <p:pic>
        <p:nvPicPr>
          <p:cNvPr id="2051" name="Picture 3" descr="E:\ТАНЯ\Аттестация с 2018 года\2020-21\ROBOHALLOWEEN\IMG_20201029_155144.jpg"/>
          <p:cNvPicPr>
            <a:picLocks noChangeAspect="1" noChangeArrowheads="1"/>
          </p:cNvPicPr>
          <p:nvPr/>
        </p:nvPicPr>
        <p:blipFill>
          <a:blip r:embed="rId7" cstate="print"/>
          <a:srcRect b="14162"/>
          <a:stretch>
            <a:fillRect/>
          </a:stretch>
        </p:blipFill>
        <p:spPr bwMode="auto">
          <a:xfrm>
            <a:off x="4572000" y="3284984"/>
            <a:ext cx="2905672" cy="3325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ТАНЯ\Аттестация с 2018 года\2020-21\День народного единства\Z1AJgyr9dk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0"/>
            <a:ext cx="3209156" cy="4536504"/>
          </a:xfrm>
          <a:prstGeom prst="rect">
            <a:avLst/>
          </a:prstGeom>
          <a:noFill/>
        </p:spPr>
      </p:pic>
      <p:pic>
        <p:nvPicPr>
          <p:cNvPr id="4099" name="Picture 3" descr="E:\ТАНЯ\Аттестация с 2018 года\2020-21\День народного единства\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75856" cy="4630791"/>
          </a:xfrm>
          <a:prstGeom prst="rect">
            <a:avLst/>
          </a:prstGeom>
          <a:noFill/>
        </p:spPr>
      </p:pic>
      <p:pic>
        <p:nvPicPr>
          <p:cNvPr id="4098" name="Picture 2" descr="E:\ТАНЯ\Аттестация с 2018 года\2020-21\День народного единства\Штурм Китай-города_ Виолетта Зарубина, Ваня Башкирцев.jpg"/>
          <p:cNvPicPr>
            <a:picLocks noChangeAspect="1" noChangeArrowheads="1"/>
          </p:cNvPicPr>
          <p:nvPr/>
        </p:nvPicPr>
        <p:blipFill>
          <a:blip r:embed="rId4" cstate="print"/>
          <a:srcRect l="17516" r="4956" b="4248"/>
          <a:stretch>
            <a:fillRect/>
          </a:stretch>
        </p:blipFill>
        <p:spPr bwMode="auto">
          <a:xfrm>
            <a:off x="2699792" y="3140968"/>
            <a:ext cx="4012785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38</Words>
  <Application>Microsoft Office PowerPoint</Application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2021-02-21T02:42:43Z</dcterms:created>
  <dcterms:modified xsi:type="dcterms:W3CDTF">2021-02-21T04:13:28Z</dcterms:modified>
</cp:coreProperties>
</file>