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858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6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209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4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0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98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42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40AAED-0EF3-4A75-9EBE-5E0828E170E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1CAE104-3AB6-4973-B5AC-33BAB437C1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76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виртуальный конкурс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«Учитель + Ученик=Тандем»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0506" y="5124679"/>
            <a:ext cx="7695994" cy="1086237"/>
          </a:xfrm>
        </p:spPr>
        <p:txBody>
          <a:bodyPr/>
          <a:lstStyle/>
          <a:p>
            <a:r>
              <a:rPr lang="ru-RU" dirty="0" smtClean="0"/>
              <a:t>Подготовила воспитатель: Зозуля Наталья Борисовна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0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0" y="382586"/>
            <a:ext cx="4200050" cy="59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14299"/>
            <a:ext cx="3505200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00" y="114299"/>
            <a:ext cx="3268135" cy="24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00" y="2939454"/>
            <a:ext cx="3268135" cy="345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1" y="3844915"/>
            <a:ext cx="3408362" cy="255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97399" y="0"/>
            <a:ext cx="49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Центр английского языка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037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96900"/>
          </a:xfrm>
        </p:spPr>
        <p:txBody>
          <a:bodyPr>
            <a:normAutofit/>
          </a:bodyPr>
          <a:lstStyle/>
          <a:p>
            <a:r>
              <a:rPr lang="ru-RU" sz="2800" b="1" dirty="0"/>
              <a:t>Макет Вестминстерского дворца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1206497"/>
            <a:ext cx="4624387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7" y="1293810"/>
            <a:ext cx="3898900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51" y="2755898"/>
            <a:ext cx="3076577" cy="410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5" y="4243382"/>
            <a:ext cx="3304366" cy="236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18148" r="30972" b="45556"/>
          <a:stretch/>
        </p:blipFill>
        <p:spPr>
          <a:xfrm>
            <a:off x="7982970" y="4217985"/>
            <a:ext cx="32385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31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Достижения Кирилла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49400"/>
            <a:ext cx="3581400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r="2166" b="1421"/>
          <a:stretch/>
        </p:blipFill>
        <p:spPr>
          <a:xfrm>
            <a:off x="4914780" y="1549400"/>
            <a:ext cx="344182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70" y="1549400"/>
            <a:ext cx="3468550" cy="48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47577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24</TotalTime>
  <Words>16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виртуальный конкурс «Учитель + Ученик=Тандем»</vt:lpstr>
      <vt:lpstr>Презентация PowerPoint</vt:lpstr>
      <vt:lpstr>Макет Вестминстерского дворца</vt:lpstr>
      <vt:lpstr>Достижения Кирилла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missis.vospitat@yandex.ru</dc:creator>
  <cp:lastModifiedBy>missis.vospitat@yandex.ru</cp:lastModifiedBy>
  <cp:revision>3</cp:revision>
  <dcterms:created xsi:type="dcterms:W3CDTF">2021-02-26T11:06:34Z</dcterms:created>
  <dcterms:modified xsi:type="dcterms:W3CDTF">2021-02-26T11:30:41Z</dcterms:modified>
</cp:coreProperties>
</file>