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10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30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27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4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18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58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49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05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94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58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02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15056-2294-4734-A97F-5AB777501C38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0CC9-FF84-4376-8C9C-F2F762D22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16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4881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</vt:lpstr>
    </vt:vector>
  </TitlesOfParts>
  <Company>СОШ №140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</dc:title>
  <dc:creator>iRu</dc:creator>
  <cp:lastModifiedBy>iRu</cp:lastModifiedBy>
  <cp:revision>1</cp:revision>
  <dcterms:created xsi:type="dcterms:W3CDTF">2017-12-18T04:14:39Z</dcterms:created>
  <dcterms:modified xsi:type="dcterms:W3CDTF">2017-12-18T04:14:52Z</dcterms:modified>
</cp:coreProperties>
</file>