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864D632-2E27-4C94-AA94-BAC2DF8078C8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6A36699-DCE1-4ADC-B5FF-97D9CF54B8D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32-2E27-4C94-AA94-BAC2DF8078C8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699-DCE1-4ADC-B5FF-97D9CF54B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32-2E27-4C94-AA94-BAC2DF8078C8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699-DCE1-4ADC-B5FF-97D9CF54B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32-2E27-4C94-AA94-BAC2DF8078C8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699-DCE1-4ADC-B5FF-97D9CF54B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32-2E27-4C94-AA94-BAC2DF8078C8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699-DCE1-4ADC-B5FF-97D9CF54B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32-2E27-4C94-AA94-BAC2DF8078C8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699-DCE1-4ADC-B5FF-97D9CF54B8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32-2E27-4C94-AA94-BAC2DF8078C8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699-DCE1-4ADC-B5FF-97D9CF54B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32-2E27-4C94-AA94-BAC2DF8078C8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699-DCE1-4ADC-B5FF-97D9CF54B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32-2E27-4C94-AA94-BAC2DF8078C8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699-DCE1-4ADC-B5FF-97D9CF54B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32-2E27-4C94-AA94-BAC2DF8078C8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699-DCE1-4ADC-B5FF-97D9CF54B8D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32-2E27-4C94-AA94-BAC2DF8078C8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699-DCE1-4ADC-B5FF-97D9CF54B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864D632-2E27-4C94-AA94-BAC2DF8078C8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6A36699-DCE1-4ADC-B5FF-97D9CF54B8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menskih\Desktop\iCA59GF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518"/>
            <a:ext cx="8928991" cy="668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2348880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МАОУ «Лицей №4»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Кабинет биологии.</a:t>
            </a:r>
            <a:endParaRPr lang="ru-RU" sz="2800" b="1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07" y="274638"/>
            <a:ext cx="8796589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Информационная среда кабинета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Kamenskih\Desktop\ФОТО\IMG_3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8880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menskih\Desktop\ФОТО\IMG_3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19217"/>
            <a:ext cx="3959934" cy="26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menskih\Desktop\ФОТО\IMG_39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7" y="3789040"/>
            <a:ext cx="4404101" cy="293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menskih\Desktop\ФОТО\IMG_3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031940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6166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Инструментарий учителя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Kamenskih\Desktop\ФОТО\IMG_39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4628"/>
            <a:ext cx="329411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menskih\Desktop\ФОТО\IMG_3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03505"/>
            <a:ext cx="3274336" cy="40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menskih\Desktop\ФОТО\IMG_39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4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Экспериментальный блок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6759" y="4365104"/>
            <a:ext cx="356439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Kamenskih\Desktop\ФОТО\IMG_3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132856"/>
            <a:ext cx="254428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amenskih\Desktop\ФОТО\IMG_39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672545" cy="24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amenskih\Desktop\ФОТО\IMG_39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45" y="1952836"/>
            <a:ext cx="254428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8640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Познание законов жизни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Kamenskih\Desktop\ФОТО\IMG_4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26" y="3903393"/>
            <a:ext cx="3953971" cy="26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menskih\Desktop\ФОТО\IMG_4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13235"/>
            <a:ext cx="4014192" cy="26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amenskih\Desktop\ФОТО\IMG_4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923928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amenskih\Desktop\ФОТО\IMG_4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4" y="3903393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</TotalTime>
  <Words>19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Презентация PowerPoint</vt:lpstr>
      <vt:lpstr>Информационная среда кабинета</vt:lpstr>
      <vt:lpstr>Инструментарий учителя</vt:lpstr>
      <vt:lpstr>Экспериментальный блок</vt:lpstr>
      <vt:lpstr>Познание законов жизни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Kamenskih</dc:creator>
  <cp:lastModifiedBy>Kamenskih</cp:lastModifiedBy>
  <cp:revision>5</cp:revision>
  <dcterms:created xsi:type="dcterms:W3CDTF">2017-01-26T04:19:51Z</dcterms:created>
  <dcterms:modified xsi:type="dcterms:W3CDTF">2017-01-26T05:30:14Z</dcterms:modified>
</cp:coreProperties>
</file>