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«Юность, опаленная войной»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«Семейный альбом"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Челпанов Иван Федорович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12" y="1179576"/>
            <a:ext cx="3593592" cy="4334256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dirty="0" smtClean="0"/>
              <a:t>   Мой дед по отцу, родился в 1902 г. В Оханском районе, село Дуброво</a:t>
            </a:r>
          </a:p>
          <a:p>
            <a:r>
              <a:rPr lang="ru-RU" dirty="0" smtClean="0"/>
              <a:t>    В 1941  ушел на войну и пропал без вести в декабре 1945</a:t>
            </a:r>
          </a:p>
          <a:p>
            <a:r>
              <a:rPr lang="ru-RU" dirty="0" smtClean="0"/>
              <a:t>    Недавно мы нашли место Где он похоронен, в сельской местности  под  </a:t>
            </a:r>
            <a:r>
              <a:rPr lang="ru-RU" dirty="0" err="1" smtClean="0"/>
              <a:t>москвой</a:t>
            </a:r>
            <a:endParaRPr lang="ru-RU" dirty="0" smtClean="0"/>
          </a:p>
          <a:p>
            <a:r>
              <a:rPr lang="ru-RU" dirty="0" smtClean="0"/>
              <a:t>Но память о деде хранили и хранят 4 сына, одна дочь, 7 внуков и правнуки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0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Буглеев</a:t>
            </a:r>
            <a:r>
              <a:rPr lang="ru-RU" dirty="0" smtClean="0"/>
              <a:t> </a:t>
            </a:r>
            <a:r>
              <a:rPr lang="ru-RU" dirty="0" err="1" smtClean="0"/>
              <a:t>александр</a:t>
            </a:r>
            <a:r>
              <a:rPr lang="ru-RU" dirty="0" smtClean="0"/>
              <a:t> Семенович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16" y="1728216"/>
            <a:ext cx="3026664" cy="3712464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B80E0F"/>
              </a:buClr>
            </a:pPr>
            <a:r>
              <a:rPr lang="ru-RU" sz="1900" dirty="0">
                <a:solidFill>
                  <a:prstClr val="black"/>
                </a:solidFill>
              </a:rPr>
              <a:t>Мой дед по </a:t>
            </a:r>
            <a:r>
              <a:rPr lang="ru-RU" sz="1900" dirty="0" smtClean="0">
                <a:solidFill>
                  <a:prstClr val="black"/>
                </a:solidFill>
              </a:rPr>
              <a:t>маме, </a:t>
            </a:r>
            <a:r>
              <a:rPr lang="ru-RU" sz="1900" dirty="0">
                <a:solidFill>
                  <a:prstClr val="black"/>
                </a:solidFill>
              </a:rPr>
              <a:t>родился в 1902 г. В </a:t>
            </a:r>
            <a:r>
              <a:rPr lang="ru-RU" sz="1900" dirty="0" smtClean="0">
                <a:solidFill>
                  <a:prstClr val="black"/>
                </a:solidFill>
              </a:rPr>
              <a:t>Мензелинском районе, д. </a:t>
            </a:r>
            <a:r>
              <a:rPr lang="ru-RU" sz="1900" dirty="0" err="1" smtClean="0">
                <a:solidFill>
                  <a:prstClr val="black"/>
                </a:solidFill>
              </a:rPr>
              <a:t>Сарсаз</a:t>
            </a:r>
            <a:r>
              <a:rPr lang="ru-RU" sz="1900" dirty="0" smtClean="0">
                <a:solidFill>
                  <a:prstClr val="black"/>
                </a:solidFill>
              </a:rPr>
              <a:t> - горы</a:t>
            </a:r>
            <a:endParaRPr lang="ru-RU" sz="1900" dirty="0">
              <a:solidFill>
                <a:prstClr val="black"/>
              </a:solidFill>
            </a:endParaRPr>
          </a:p>
          <a:p>
            <a:pPr lvl="0">
              <a:buClr>
                <a:srgbClr val="B80E0F"/>
              </a:buClr>
            </a:pPr>
            <a:r>
              <a:rPr lang="ru-RU" sz="1900" dirty="0">
                <a:solidFill>
                  <a:prstClr val="black"/>
                </a:solidFill>
              </a:rPr>
              <a:t>    В 1941  ушел на </a:t>
            </a:r>
            <a:r>
              <a:rPr lang="ru-RU" sz="1900" dirty="0" smtClean="0">
                <a:solidFill>
                  <a:prstClr val="black"/>
                </a:solidFill>
              </a:rPr>
              <a:t>войну, в  1945 вернулся живым</a:t>
            </a:r>
            <a:endParaRPr lang="ru-RU" sz="1900" dirty="0">
              <a:solidFill>
                <a:prstClr val="black"/>
              </a:solidFill>
            </a:endParaRPr>
          </a:p>
          <a:p>
            <a:pPr>
              <a:buClr>
                <a:srgbClr val="B80E0F"/>
              </a:buClr>
            </a:pPr>
            <a:r>
              <a:rPr lang="ru-RU" sz="1900" dirty="0">
                <a:solidFill>
                  <a:prstClr val="black"/>
                </a:solidFill>
              </a:rPr>
              <a:t>  </a:t>
            </a:r>
            <a:r>
              <a:rPr lang="ru-RU" sz="1900" dirty="0" smtClean="0">
                <a:solidFill>
                  <a:prstClr val="black"/>
                </a:solidFill>
              </a:rPr>
              <a:t>все мирное время он проработал председателем колхоза  в </a:t>
            </a:r>
            <a:r>
              <a:rPr lang="ru-RU" sz="1900" dirty="0">
                <a:solidFill>
                  <a:prstClr val="black"/>
                </a:solidFill>
              </a:rPr>
              <a:t>д. </a:t>
            </a:r>
            <a:r>
              <a:rPr lang="ru-RU" sz="1900" dirty="0" err="1">
                <a:solidFill>
                  <a:prstClr val="black"/>
                </a:solidFill>
              </a:rPr>
              <a:t>Сарсаз</a:t>
            </a:r>
            <a:r>
              <a:rPr lang="ru-RU" sz="1900" dirty="0">
                <a:solidFill>
                  <a:prstClr val="black"/>
                </a:solidFill>
              </a:rPr>
              <a:t> </a:t>
            </a:r>
            <a:r>
              <a:rPr lang="ru-RU" sz="1900" dirty="0" smtClean="0">
                <a:solidFill>
                  <a:prstClr val="black"/>
                </a:solidFill>
              </a:rPr>
              <a:t>– горы, пользовался большим уважением </a:t>
            </a:r>
            <a:endParaRPr lang="ru-RU" sz="1900" dirty="0">
              <a:solidFill>
                <a:prstClr val="black"/>
              </a:solidFill>
            </a:endParaRPr>
          </a:p>
          <a:p>
            <a:pPr lvl="0">
              <a:buClr>
                <a:srgbClr val="B80E0F"/>
              </a:buClr>
            </a:pPr>
            <a:r>
              <a:rPr lang="ru-RU" sz="1900" dirty="0" smtClean="0">
                <a:solidFill>
                  <a:prstClr val="black"/>
                </a:solidFill>
              </a:rPr>
              <a:t>память </a:t>
            </a:r>
            <a:r>
              <a:rPr lang="ru-RU" sz="1900" dirty="0">
                <a:solidFill>
                  <a:prstClr val="black"/>
                </a:solidFill>
              </a:rPr>
              <a:t>о деде хранили и хранят </a:t>
            </a:r>
            <a:r>
              <a:rPr lang="ru-RU" sz="1900" dirty="0" smtClean="0">
                <a:solidFill>
                  <a:prstClr val="black"/>
                </a:solidFill>
              </a:rPr>
              <a:t>5 дочерей, один сын , 10 внуков </a:t>
            </a:r>
            <a:r>
              <a:rPr lang="ru-RU" sz="1900" dirty="0">
                <a:solidFill>
                  <a:prstClr val="black"/>
                </a:solidFill>
              </a:rPr>
              <a:t>и правнуки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4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0"/>
            <a:ext cx="11329416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33</TotalTime>
  <Words>141</Words>
  <Application>Microsoft Office PowerPoint</Application>
  <PresentationFormat>Широкоэкранный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Impact</vt:lpstr>
      <vt:lpstr>Главное мероприятие</vt:lpstr>
      <vt:lpstr>«Юность, опаленная войной» </vt:lpstr>
      <vt:lpstr>Челпанов Иван Федорович </vt:lpstr>
      <vt:lpstr>Буглеев александр Семенович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Аксёнов</dc:creator>
  <cp:lastModifiedBy>Антон Аксёнов</cp:lastModifiedBy>
  <cp:revision>9</cp:revision>
  <dcterms:created xsi:type="dcterms:W3CDTF">2020-05-12T10:50:35Z</dcterms:created>
  <dcterms:modified xsi:type="dcterms:W3CDTF">2020-05-12T11:24:08Z</dcterms:modified>
</cp:coreProperties>
</file>