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92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B103F-B647-4B3D-A942-6208742DDCBB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8BC9A-F7B5-4EE2-A1FD-0383AE883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801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B103F-B647-4B3D-A942-6208742DDCBB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8BC9A-F7B5-4EE2-A1FD-0383AE883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176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B103F-B647-4B3D-A942-6208742DDCBB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8BC9A-F7B5-4EE2-A1FD-0383AE883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398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B103F-B647-4B3D-A942-6208742DDCBB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8BC9A-F7B5-4EE2-A1FD-0383AE883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093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B103F-B647-4B3D-A942-6208742DDCBB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8BC9A-F7B5-4EE2-A1FD-0383AE883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368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B103F-B647-4B3D-A942-6208742DDCBB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8BC9A-F7B5-4EE2-A1FD-0383AE883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868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B103F-B647-4B3D-A942-6208742DDCBB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8BC9A-F7B5-4EE2-A1FD-0383AE883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716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B103F-B647-4B3D-A942-6208742DDCBB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8BC9A-F7B5-4EE2-A1FD-0383AE883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992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B103F-B647-4B3D-A942-6208742DDCBB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8BC9A-F7B5-4EE2-A1FD-0383AE883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46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B103F-B647-4B3D-A942-6208742DDCBB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8BC9A-F7B5-4EE2-A1FD-0383AE883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132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B103F-B647-4B3D-A942-6208742DDCBB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8BC9A-F7B5-4EE2-A1FD-0383AE883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879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B103F-B647-4B3D-A942-6208742DDCBB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8BC9A-F7B5-4EE2-A1FD-0383AE883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692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839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27965"/>
            <a:ext cx="1041654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Мои достижения</a:t>
            </a:r>
            <a:endParaRPr lang="ru-RU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" y="1553528"/>
            <a:ext cx="5181600" cy="34490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540" y="1781493"/>
            <a:ext cx="5181600" cy="3454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72639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4945380" cy="37090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2" descr="I:\DCIM\107___06\IMG_025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27496" y="2058194"/>
            <a:ext cx="4725293" cy="35425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978082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" y="1485900"/>
            <a:ext cx="5181600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380" y="1485900"/>
            <a:ext cx="5181600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67554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979" y="578009"/>
            <a:ext cx="7397961" cy="55484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596404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</Words>
  <Application>Microsoft Office PowerPoint</Application>
  <PresentationFormat>Широкоэкранный</PresentationFormat>
  <Paragraphs>1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Мои достижения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Мои достижения</dc:title>
  <dc:creator>Пользователь Windows</dc:creator>
  <cp:lastModifiedBy>Пользователь Windows</cp:lastModifiedBy>
  <cp:revision>4</cp:revision>
  <dcterms:created xsi:type="dcterms:W3CDTF">2018-12-08T06:32:03Z</dcterms:created>
  <dcterms:modified xsi:type="dcterms:W3CDTF">2018-12-08T07:13:50Z</dcterms:modified>
</cp:coreProperties>
</file>