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Содержимое 19" descr="DSC_0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86280" cy="2857520"/>
          </a:xfrm>
        </p:spPr>
      </p:pic>
      <p:pic>
        <p:nvPicPr>
          <p:cNvPr id="1026" name="Picture 2" descr="C:\Users\Admin\Desktop\фото\Чёрмоз\IMG_4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4930190" cy="3697475"/>
          </a:xfrm>
          <a:prstGeom prst="rect">
            <a:avLst/>
          </a:prstGeom>
          <a:noFill/>
        </p:spPr>
      </p:pic>
      <p:pic>
        <p:nvPicPr>
          <p:cNvPr id="1028" name="Picture 4" descr="C:\Users\Admin\Desktop\фото\30042015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01" y="214290"/>
            <a:ext cx="4381531" cy="3286148"/>
          </a:xfrm>
          <a:prstGeom prst="rect">
            <a:avLst/>
          </a:prstGeom>
          <a:noFill/>
        </p:spPr>
      </p:pic>
      <p:pic>
        <p:nvPicPr>
          <p:cNvPr id="10" name="Содержимое 9" descr="IMG_179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3438" y="3429000"/>
            <a:ext cx="4252914" cy="31896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71123_1531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14290"/>
            <a:ext cx="3180158" cy="4240211"/>
          </a:xfrm>
        </p:spPr>
      </p:pic>
      <p:pic>
        <p:nvPicPr>
          <p:cNvPr id="8" name="Содержимое 7" descr="IMG_20171123_1530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928958" cy="3905277"/>
          </a:xfrm>
        </p:spPr>
      </p:pic>
      <p:pic>
        <p:nvPicPr>
          <p:cNvPr id="1026" name="Picture 2" descr="C:\Users\Admin\Desktop\Camera\IMG_20171123_153104.jpg"/>
          <p:cNvPicPr>
            <a:picLocks noChangeAspect="1" noChangeArrowheads="1"/>
          </p:cNvPicPr>
          <p:nvPr/>
        </p:nvPicPr>
        <p:blipFill>
          <a:blip r:embed="rId4" cstate="print"/>
          <a:srcRect t="5757" b="3677"/>
          <a:stretch>
            <a:fillRect/>
          </a:stretch>
        </p:blipFill>
        <p:spPr bwMode="auto">
          <a:xfrm>
            <a:off x="2857488" y="3143248"/>
            <a:ext cx="2857520" cy="345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71123_172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9987815">
            <a:off x="214282" y="142852"/>
            <a:ext cx="2571768" cy="3429025"/>
          </a:xfrm>
          <a:prstGeom prst="ellipse">
            <a:avLst/>
          </a:prstGeom>
        </p:spPr>
      </p:pic>
      <p:pic>
        <p:nvPicPr>
          <p:cNvPr id="6" name="Содержимое 5" descr="IMG_20171123_1602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258648">
            <a:off x="6035800" y="133253"/>
            <a:ext cx="2578290" cy="3437720"/>
          </a:xfrm>
          <a:prstGeom prst="ellipse">
            <a:avLst/>
          </a:prstGeom>
        </p:spPr>
      </p:pic>
      <p:pic>
        <p:nvPicPr>
          <p:cNvPr id="1026" name="Picture 2" descr="C:\Users\Admin\Desktop\Camera\IMG_20171123_161015.jpg"/>
          <p:cNvPicPr>
            <a:picLocks noChangeAspect="1" noChangeArrowheads="1"/>
          </p:cNvPicPr>
          <p:nvPr/>
        </p:nvPicPr>
        <p:blipFill>
          <a:blip r:embed="rId4" cstate="print"/>
          <a:srcRect t="10374"/>
          <a:stretch>
            <a:fillRect/>
          </a:stretch>
        </p:blipFill>
        <p:spPr bwMode="auto">
          <a:xfrm>
            <a:off x="3214678" y="214290"/>
            <a:ext cx="2571768" cy="3085904"/>
          </a:xfrm>
          <a:prstGeom prst="ellipse">
            <a:avLst/>
          </a:prstGeom>
          <a:noFill/>
        </p:spPr>
      </p:pic>
      <p:pic>
        <p:nvPicPr>
          <p:cNvPr id="1027" name="Picture 3" descr="C:\Users\Admin\Desktop\Camera\IMG_20171123_160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429000"/>
            <a:ext cx="2321703" cy="3095604"/>
          </a:xfrm>
          <a:prstGeom prst="ellipse">
            <a:avLst/>
          </a:prstGeom>
          <a:noFill/>
        </p:spPr>
      </p:pic>
      <p:pic>
        <p:nvPicPr>
          <p:cNvPr id="1029" name="Picture 5" descr="C:\Users\Admin\Desktop\Camera\IMG_20171123_172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30446">
            <a:off x="198031" y="3412191"/>
            <a:ext cx="2506348" cy="3341797"/>
          </a:xfrm>
          <a:prstGeom prst="ellipse">
            <a:avLst/>
          </a:prstGeom>
          <a:noFill/>
        </p:spPr>
      </p:pic>
      <p:pic>
        <p:nvPicPr>
          <p:cNvPr id="1031" name="Picture 7" descr="C:\Users\Admin\Desktop\Camera\IMG_20171123_172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3411">
            <a:off x="6056787" y="3436511"/>
            <a:ext cx="2518190" cy="335758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2017-11-24T00:34:47Z</dcterms:created>
  <dcterms:modified xsi:type="dcterms:W3CDTF">2017-11-24T01:22:12Z</dcterms:modified>
</cp:coreProperties>
</file>