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68218-764A-421E-9113-82E7BDE0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999E21-64E6-4300-8214-5208D3A2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943-C161-4620-868A-2F79BE225833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CF42A4-E0E9-4450-B557-A53B8BD0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574233-BA6D-4D0E-8983-2274AE0D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6A3F-8132-4270-AED7-5D9BFEC44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7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76C17-02DE-4917-AB08-BA7E49DB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E036AE-6A1E-453A-80B7-94AA79E2A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5444B7-0FD5-4EEC-B65E-4A6E92BEC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943-C161-4620-868A-2F79BE225833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E3CC22-5501-46B2-AA0C-34A01509A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E7CFC7-DF10-4013-B88B-6835C2710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6A3F-8132-4270-AED7-5D9BFEC44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448AE785-30FD-4064-903E-B608A2B3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Мини-музей   </a:t>
            </a:r>
            <a:br>
              <a:rPr lang="ru-RU" sz="4800" i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800" i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«Моя любимая кукла»</a:t>
            </a:r>
            <a:endParaRPr lang="ru-RU" sz="4800" i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7E8269-91B2-4819-81A4-0AC0043221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4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3DBBFBA6-1CCF-42D1-8F17-A836F0B5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19B8BB-2F23-4116-9C6B-CDD9605ED1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9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CDA7D975-9542-4A11-95FE-0028A46E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нашем музее представлены русские народные тряпичные куклы - куватка, мотанка, колокольчик, «Параскева-Пятница», куклы из дерева и камня, кукла-перевертыш, а также куклы в народных костюмах. В старину считали, что сделанные своими руками куклы, оберегают детей от дурного влияния.</a:t>
            </a:r>
            <a:endParaRPr lang="ru-RU" sz="2000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40C1BA-AB8C-428B-BBE8-495B458363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5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F455BB1A-1620-4575-B0CF-D6EB52C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Фарфоровые куклы в винтажных нарядах и куклы - героини мультфильмов.</a:t>
            </a:r>
            <a:endParaRPr lang="ru-RU" sz="2000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7F16D5-E145-495C-B93B-AD7EA1038D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BD7EF282-8C7E-4021-9930-8BA3E24F0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Куклы отечественной фабрики «Весна» на любой размер и сезон.</a:t>
            </a:r>
            <a:endParaRPr lang="ru-RU" sz="2000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ACE40D-21D4-4A7F-A641-669620C0215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7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747EEDD5-DD04-4A8C-A242-AB0C239EB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Общий вид экспозиции «Моя любимая кукла».</a:t>
            </a: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внимание! До новых встреч!</a:t>
            </a: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200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000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F3605E-F2B1-46B6-A1A7-1F7FAA89BCB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97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Широкоэкранный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Тема Office</vt:lpstr>
      <vt:lpstr>Мини-музей    «Моя любимая кукла»</vt:lpstr>
      <vt:lpstr>Презентация PowerPoint</vt:lpstr>
      <vt:lpstr>В нашем музее представлены русские народные тряпичные куклы - куватка, мотанка, колокольчик, «Параскева-Пятница», куклы из дерева и камня, кукла-перевертыш, а также куклы в народных костюмах. В старину считали, что сделанные своими руками куклы, оберегают детей от дурного влияния.</vt:lpstr>
      <vt:lpstr>Фарфоровые куклы в винтажных нарядах и куклы - героини мультфильмов.</vt:lpstr>
      <vt:lpstr>Куклы отечественной фабрики «Весна» на любой размер и сезон.</vt:lpstr>
      <vt:lpstr>Общий вид экспозиции «Моя любимая кукла».                   Спасибо за внимание! До новых встреч!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Мини-музей    «Моя любимая кукла»</dc:title>
  <dc:creator>vk</dc:creator>
  <cp:lastModifiedBy>vk</cp:lastModifiedBy>
  <cp:revision>1</cp:revision>
  <dcterms:created xsi:type="dcterms:W3CDTF">2020-02-12T17:24:05Z</dcterms:created>
  <dcterms:modified xsi:type="dcterms:W3CDTF">2020-02-12T17:24:05Z</dcterms:modified>
</cp:coreProperties>
</file>