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0B68218-764A-421E-9113-82E7BDE0A0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B9999E21-64E6-4300-8214-5208D3A256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46943-C161-4620-868A-2F79BE225833}" type="datetimeFigureOut">
              <a:rPr lang="ru-RU" smtClean="0"/>
              <a:t>12.02.2020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13CF42A4-E0E9-4450-B557-A53B8BD030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02574233-BA6D-4D0E-8983-2274AE0DAC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86A3F-8132-4270-AED7-5D9BFEC448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73755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E776C17-02DE-4917-AB08-BA7E49DBB7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7E036AE-6A1E-453A-80B7-94AA79E2A2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C5444B7-0FD5-4EEC-B65E-4A6E92BEC01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046943-C161-4620-868A-2F79BE225833}" type="datetimeFigureOut">
              <a:rPr lang="ru-RU" smtClean="0"/>
              <a:t>12.02.2020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4E3CC22-5501-46B2-AA0C-34A01509AB1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2E7CFC7-DF10-4013-B88B-6835C2710E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986A3F-8132-4270-AED7-5D9BFEC448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26822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 hidden="1">
            <a:extLst>
              <a:ext uri="{FF2B5EF4-FFF2-40B4-BE49-F238E27FC236}">
                <a16:creationId xmlns:a16="http://schemas.microsoft.com/office/drawing/2014/main" id="{448AE785-30FD-4064-903E-B608A2B3CA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800" i="1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Мини-музей   </a:t>
            </a:r>
            <a:br>
              <a:rPr lang="ru-RU" sz="4800" i="1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ru-RU" sz="4800" i="1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«Моя любимая кукла»</a:t>
            </a:r>
            <a:endParaRPr lang="ru-RU" sz="4800" i="1" dirty="0">
              <a:solidFill>
                <a:srgbClr val="00B05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C77E8269-91B2-4819-81A4-0AC004322128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45433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 hidden="1">
            <a:extLst>
              <a:ext uri="{FF2B5EF4-FFF2-40B4-BE49-F238E27FC236}">
                <a16:creationId xmlns:a16="http://schemas.microsoft.com/office/drawing/2014/main" id="{3DBBFBA6-1CCF-42D1-8F17-A836F0B566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z="20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3919B8BB-2F23-4116-9C6B-CDD9605ED130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80984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 hidden="1">
            <a:extLst>
              <a:ext uri="{FF2B5EF4-FFF2-40B4-BE49-F238E27FC236}">
                <a16:creationId xmlns:a16="http://schemas.microsoft.com/office/drawing/2014/main" id="{CDA7D975-9542-4A11-95FE-0028A46EBF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В нашем музее представлены русские народные тряпичные куклы - куватка, мотанка, колокольчик, «Параскева-Пятница», куклы из дерева и камня, кукла-перевертыш, а также куклы в народных костюмах. В старину считали, что сделанные своими руками куклы, оберегают детей от дурного влияния.</a:t>
            </a:r>
            <a:endParaRPr lang="ru-RU" sz="2000" dirty="0">
              <a:solidFill>
                <a:srgbClr val="00B05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9140C1BA-AB8C-428B-BBE8-495B4583630E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39524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 hidden="1">
            <a:extLst>
              <a:ext uri="{FF2B5EF4-FFF2-40B4-BE49-F238E27FC236}">
                <a16:creationId xmlns:a16="http://schemas.microsoft.com/office/drawing/2014/main" id="{F455BB1A-1620-4575-B0CF-D6EB52C0DF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000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Фарфоровые куклы в винтажных нарядах и куклы - героини мультфильмов.</a:t>
            </a:r>
            <a:endParaRPr lang="ru-RU" sz="2000" dirty="0">
              <a:solidFill>
                <a:srgbClr val="00B05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DC7F16D5-E145-495C-B93B-AD7EA1038DBA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2917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 hidden="1">
            <a:extLst>
              <a:ext uri="{FF2B5EF4-FFF2-40B4-BE49-F238E27FC236}">
                <a16:creationId xmlns:a16="http://schemas.microsoft.com/office/drawing/2014/main" id="{BD7EF282-8C7E-4021-9930-8BA3E24F06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000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Куклы отечественной фабрики «Весна» на любой размер и сезон.</a:t>
            </a:r>
            <a:endParaRPr lang="ru-RU" sz="2000" dirty="0">
              <a:solidFill>
                <a:srgbClr val="00B05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FEACE40D-21D4-4A7F-A641-669620C0215A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23787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 hidden="1">
            <a:extLst>
              <a:ext uri="{FF2B5EF4-FFF2-40B4-BE49-F238E27FC236}">
                <a16:creationId xmlns:a16="http://schemas.microsoft.com/office/drawing/2014/main" id="{747EEDD5-DD04-4A8C-A242-AB0C239EB7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000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Общий вид экспозиции «Моя любимая кукла».</a:t>
            </a:r>
            <a:br>
              <a:rPr lang="en-US" sz="2000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</a:br>
            <a:br>
              <a:rPr lang="en-US" sz="2000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</a:br>
            <a:br>
              <a:rPr lang="en-US" sz="2000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</a:br>
            <a:br>
              <a:rPr lang="en-US" sz="2000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</a:br>
            <a:br>
              <a:rPr lang="en-US" sz="2000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</a:br>
            <a:br>
              <a:rPr lang="en-US" sz="2000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</a:br>
            <a:br>
              <a:rPr lang="en-US" sz="2000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</a:br>
            <a:br>
              <a:rPr lang="en-US" sz="2000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</a:br>
            <a:br>
              <a:rPr lang="en-US" sz="2000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</a:br>
            <a:br>
              <a:rPr lang="en-US" sz="2000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</a:br>
            <a:br>
              <a:rPr lang="en-US" sz="2000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</a:br>
            <a:br>
              <a:rPr lang="en-US" sz="2000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</a:br>
            <a:br>
              <a:rPr lang="en-US" sz="2000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</a:br>
            <a:br>
              <a:rPr lang="en-US" sz="2000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</a:br>
            <a:br>
              <a:rPr lang="en-US" sz="2000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</a:br>
            <a:br>
              <a:rPr lang="en-US" sz="2000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</a:br>
            <a:br>
              <a:rPr lang="en-US" sz="2000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</a:br>
            <a:br>
              <a:rPr lang="en-US" sz="2000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</a:br>
            <a:br>
              <a:rPr lang="en-US" sz="2000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ru-RU" sz="2000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Спасибо за внимание! До новых встреч!</a:t>
            </a:r>
            <a:br>
              <a:rPr lang="en-US" sz="2000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</a:br>
            <a:br>
              <a:rPr lang="en-US" sz="2000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</a:br>
            <a:br>
              <a:rPr lang="en-US" sz="2000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</a:br>
            <a:br>
              <a:rPr lang="en-US" sz="2000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</a:br>
            <a:br>
              <a:rPr lang="en-US" sz="2000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</a:br>
            <a:endParaRPr lang="ru-RU" sz="2000" dirty="0">
              <a:solidFill>
                <a:srgbClr val="00B05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68F3605E-F2B1-46B6-A1A7-1F7FAA89BCB0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059721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119</Words>
  <Application>Microsoft Office PowerPoint</Application>
  <PresentationFormat>Широкоэкранный</PresentationFormat>
  <Paragraphs>5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Cambria</vt:lpstr>
      <vt:lpstr>Тема Office</vt:lpstr>
      <vt:lpstr>Мини-музей    «Моя любимая кукла»</vt:lpstr>
      <vt:lpstr>Презентация PowerPoint</vt:lpstr>
      <vt:lpstr>В нашем музее представлены русские народные тряпичные куклы - куватка, мотанка, колокольчик, «Параскева-Пятница», куклы из дерева и камня, кукла-перевертыш, а также куклы в народных костюмах. В старину считали, что сделанные своими руками куклы, оберегают детей от дурного влияния.</vt:lpstr>
      <vt:lpstr>Фарфоровые куклы в винтажных нарядах и куклы - героини мультфильмов.</vt:lpstr>
      <vt:lpstr>Куклы отечественной фабрики «Весна» на любой размер и сезон.</vt:lpstr>
      <vt:lpstr>Общий вид экспозиции «Моя любимая кукла».                   Спасибо за внимание! До новых встреч!  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Мини-музей    «Моя любимая кукла»</dc:title>
  <dc:creator>vk</dc:creator>
  <cp:lastModifiedBy>vk</cp:lastModifiedBy>
  <cp:revision>1</cp:revision>
  <dcterms:created xsi:type="dcterms:W3CDTF">2020-02-12T17:24:05Z</dcterms:created>
  <dcterms:modified xsi:type="dcterms:W3CDTF">2020-02-12T17:24:05Z</dcterms:modified>
</cp:coreProperties>
</file>