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7" r:id="rId2"/>
    <p:sldId id="275" r:id="rId3"/>
    <p:sldId id="256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006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dk1"/>
                </a:solidFill>
                <a:highlight>
                  <a:srgbClr val="FFFFFF"/>
                </a:highlight>
              </a:rPr>
              <a:t>Одна из серьезных проблем современной российской школы и дополнительного образования — растущее </a:t>
            </a:r>
            <a:r>
              <a:rPr lang="ru" sz="900" b="1" dirty="0">
                <a:solidFill>
                  <a:schemeClr val="dk1"/>
                </a:solidFill>
                <a:highlight>
                  <a:srgbClr val="FFFFFF"/>
                </a:highlight>
              </a:rPr>
              <a:t>отставание от требований цифровизации экономики и основных сфер общественной жизни</a:t>
            </a:r>
            <a:r>
              <a:rPr lang="ru" sz="900" dirty="0">
                <a:solidFill>
                  <a:schemeClr val="dk1"/>
                </a:solidFill>
                <a:highlight>
                  <a:srgbClr val="FFFFFF"/>
                </a:highlight>
              </a:rPr>
              <a:t>. Это отставание имеет несколько измерений. Во-первых, в школах не применяются эффективные цифровые инструменты, уже активно используемые детьми и взрослыми во многих других сферах деятельности. Во-вторых, школы не используют возможности цифровых технологий для: персонализации обучения (выбор траектории, разнообразие учебных материалов, помощь при учебных трудностях), повышения мотивации школьников (интерак-тивные учебные материалы, обучающие игры), облегчения рутинной деятельности педагогов и управленцев (мониторинг, отчетность, проверка работ). Новые цифровые технологии позволяют решать ключевые задачи образования, не решаемые или плохо решаемые современной российской школой на основе традиционных технологий.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132556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c999a2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c999a2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0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c60e6537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c60e6537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2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a5a032a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a5a032a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94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cab2a1117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cab2a1117_3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22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75954" y="4288220"/>
            <a:ext cx="8392091" cy="6385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Цифровые технологии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в образовательном процессе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494839-BDB8-4A8D-AFDE-374C8BE2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30" y="1"/>
            <a:ext cx="5675436" cy="37556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B6843-AA9F-4E8E-9293-F8CE6178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6" y="323193"/>
            <a:ext cx="7504387" cy="4272455"/>
          </a:xfrm>
        </p:spPr>
        <p:txBody>
          <a:bodyPr/>
          <a:lstStyle/>
          <a:p>
            <a:r>
              <a:rPr lang="en-US" sz="2400" dirty="0"/>
              <a:t>https://teacher.examer.ru/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6B872F-3AD8-45F9-A2D6-D32C62FB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6" y="251262"/>
            <a:ext cx="7504387" cy="44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0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249392" y="495882"/>
            <a:ext cx="6645216" cy="4058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65E9C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65E9C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45F66D-2B2C-454F-9374-FF2DE07D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7" y="338959"/>
            <a:ext cx="7759317" cy="4370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395248" y="804040"/>
            <a:ext cx="6499360" cy="34579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4294967295"/>
          </p:nvPr>
        </p:nvSpPr>
        <p:spPr>
          <a:xfrm>
            <a:off x="255125" y="3495250"/>
            <a:ext cx="2058900" cy="13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D68455-13B4-465C-A0B0-C84BA9900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1" y="495882"/>
            <a:ext cx="6869849" cy="4292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1249391" y="495882"/>
            <a:ext cx="6562423" cy="4068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572000" y="1211300"/>
            <a:ext cx="40365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014500" y="2301300"/>
            <a:ext cx="359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73F4B5-E632-4E11-8A19-F62B37A2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1" y="495881"/>
            <a:ext cx="6806787" cy="4252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 flipV="1">
            <a:off x="1773620" y="693348"/>
            <a:ext cx="5612525" cy="45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F6A5BE-13BB-4787-9741-317C8819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77" y="495881"/>
            <a:ext cx="7039302" cy="42526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137</Words>
  <Application>Microsoft Office PowerPoint</Application>
  <PresentationFormat>Экран (16:9)</PresentationFormat>
  <Paragraphs>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Consolas</vt:lpstr>
      <vt:lpstr>Arial</vt:lpstr>
      <vt:lpstr>Constantia</vt:lpstr>
      <vt:lpstr>Simple Light</vt:lpstr>
      <vt:lpstr>Цифровые технологии  в образовательном процессе</vt:lpstr>
      <vt:lpstr>https://teacher.examer.ru/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технологии  в образовательном процессе</dc:title>
  <dc:creator>Hp</dc:creator>
  <cp:lastModifiedBy>Elena Melnikova</cp:lastModifiedBy>
  <cp:revision>10</cp:revision>
  <dcterms:modified xsi:type="dcterms:W3CDTF">2020-11-22T11:34:40Z</dcterms:modified>
</cp:coreProperties>
</file>