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9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29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66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40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2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25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1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53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16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97C53-B1DC-496C-BC73-2BDD63E6FE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24715-6A78-4858-98AD-C65C30C9F0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5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8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03609"/>
            <a:ext cx="9144000" cy="3389971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Организация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творческих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выставок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в школе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9705" r="4509" b="18579"/>
          <a:stretch/>
        </p:blipFill>
        <p:spPr>
          <a:xfrm>
            <a:off x="759602" y="909918"/>
            <a:ext cx="2045546" cy="2304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1052" r="1933" b="6952"/>
          <a:stretch/>
        </p:blipFill>
        <p:spPr>
          <a:xfrm>
            <a:off x="9082030" y="3214289"/>
            <a:ext cx="2743200" cy="3186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r="13910"/>
          <a:stretch/>
        </p:blipFill>
        <p:spPr>
          <a:xfrm>
            <a:off x="3833668" y="909918"/>
            <a:ext cx="4752768" cy="3104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4432466"/>
            <a:ext cx="2811859" cy="19475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t="11255" r="4784" b="7013"/>
          <a:stretch/>
        </p:blipFill>
        <p:spPr>
          <a:xfrm>
            <a:off x="293853" y="3869999"/>
            <a:ext cx="1914956" cy="2567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12035" r="24219" b="29351"/>
          <a:stretch/>
        </p:blipFill>
        <p:spPr>
          <a:xfrm>
            <a:off x="2192472" y="2422566"/>
            <a:ext cx="2904775" cy="4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1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9932" y="0"/>
            <a:ext cx="6544294" cy="133882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Персональные выставки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6" y="3684473"/>
            <a:ext cx="3729533" cy="27691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4747"/>
          <a:stretch/>
        </p:blipFill>
        <p:spPr>
          <a:xfrm>
            <a:off x="380366" y="592714"/>
            <a:ext cx="3729533" cy="2833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670" r="4545" b="-1"/>
          <a:stretch/>
        </p:blipFill>
        <p:spPr>
          <a:xfrm>
            <a:off x="4856444" y="1466032"/>
            <a:ext cx="3836656" cy="2438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363" r="7077"/>
          <a:stretch/>
        </p:blipFill>
        <p:spPr>
          <a:xfrm>
            <a:off x="4818492" y="4032064"/>
            <a:ext cx="3874608" cy="2421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3598" r="23636" b="12632"/>
          <a:stretch/>
        </p:blipFill>
        <p:spPr>
          <a:xfrm rot="5400000">
            <a:off x="7956468" y="2344805"/>
            <a:ext cx="4987636" cy="32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8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3906" y="130629"/>
            <a:ext cx="6365175" cy="1140031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Выставка </a:t>
            </a:r>
            <a:r>
              <a:rPr lang="ru-RU" b="1" dirty="0" err="1" smtClean="0">
                <a:solidFill>
                  <a:srgbClr val="002060"/>
                </a:solidFill>
              </a:rPr>
              <a:t>С.А.Микулича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150" r="32403" b="1"/>
          <a:stretch/>
        </p:blipFill>
        <p:spPr>
          <a:xfrm>
            <a:off x="542625" y="596983"/>
            <a:ext cx="2351314" cy="2865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r="1471" b="-1227"/>
          <a:stretch/>
        </p:blipFill>
        <p:spPr>
          <a:xfrm rot="5400000">
            <a:off x="1192810" y="3191976"/>
            <a:ext cx="3785499" cy="2734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495" r="5130" b="2663"/>
          <a:stretch/>
        </p:blipFill>
        <p:spPr>
          <a:xfrm>
            <a:off x="4746080" y="4008687"/>
            <a:ext cx="3859478" cy="2443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4214" r="12034" b="4008"/>
          <a:stretch/>
        </p:blipFill>
        <p:spPr>
          <a:xfrm rot="5400000">
            <a:off x="8423456" y="1986606"/>
            <a:ext cx="3901780" cy="2951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1" r="24848" b="-3075"/>
          <a:stretch/>
        </p:blipFill>
        <p:spPr>
          <a:xfrm rot="5400000">
            <a:off x="4801271" y="1247132"/>
            <a:ext cx="2832346" cy="24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8904" y="1"/>
            <a:ext cx="6563096" cy="119940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Выставка Михайленко Н.В.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7426" r="7077"/>
          <a:stretch/>
        </p:blipFill>
        <p:spPr>
          <a:xfrm>
            <a:off x="469313" y="3916667"/>
            <a:ext cx="4462621" cy="2664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r="15151"/>
          <a:stretch/>
        </p:blipFill>
        <p:spPr>
          <a:xfrm rot="5400000">
            <a:off x="1099418" y="857465"/>
            <a:ext cx="3040084" cy="2524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r="13074" b="313"/>
          <a:stretch/>
        </p:blipFill>
        <p:spPr>
          <a:xfrm rot="5400000">
            <a:off x="4935818" y="1603454"/>
            <a:ext cx="3705099" cy="3098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r="5801"/>
          <a:stretch/>
        </p:blipFill>
        <p:spPr>
          <a:xfrm rot="5400000">
            <a:off x="8188923" y="2666724"/>
            <a:ext cx="4194352" cy="275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90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</Words>
  <Application>Microsoft Office PowerPoint</Application>
  <PresentationFormat>Широкоэкранный</PresentationFormat>
  <Paragraphs>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 Организация  творческих  выставок  в школе</vt:lpstr>
      <vt:lpstr>Презентация PowerPoint</vt:lpstr>
      <vt:lpstr>Персональные выставки </vt:lpstr>
      <vt:lpstr>Выставка С.А.Микулича</vt:lpstr>
      <vt:lpstr>Выставка Михайленко Н.В.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Кабинет 8</dc:creator>
  <cp:lastModifiedBy>Кабинет 8</cp:lastModifiedBy>
  <cp:revision>8</cp:revision>
  <dcterms:created xsi:type="dcterms:W3CDTF">2021-02-25T18:17:59Z</dcterms:created>
  <dcterms:modified xsi:type="dcterms:W3CDTF">2021-02-25T20:29:58Z</dcterms:modified>
</cp:coreProperties>
</file>