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0A105F-8FA0-47A0-BAFA-EA7733C95F0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36000F-AE7E-48ED-800D-BAEE2285DC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1"/>
            <a:ext cx="8352928" cy="93610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МАОУ «Лицей №4».Кабинет химии.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menskih\Desktop\pos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50"/>
            <a:ext cx="914400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0933"/>
            <a:ext cx="4077888" cy="3345245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Кабинет как пространство для погружения в мир химии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Kamenskih\Desktop\ФОТО\IMG_3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8" y="188641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menskih\Desktop\ФОТО\IMG_3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" y="342900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menskih\Desktop\ФОТО\IMG_3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32" y="3861048"/>
            <a:ext cx="4437058" cy="29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АРМ учителя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amenskih\Desktop\ФОТО\IMG_3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menskih\Desktop\ФОТО\IMG_4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3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химических процессов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amenskih\Desktop\ФОТО\IMG_4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86" y="858967"/>
            <a:ext cx="4356484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menskih\Desktop\ФОТО\IMG_4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62" y="3789186"/>
            <a:ext cx="4309074" cy="28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menskih\Desktop\ФОТО\IMG_4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834879"/>
            <a:ext cx="4428745" cy="29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menskih\Desktop\ФОТО\IMG_4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" y="364502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958"/>
            <a:ext cx="903649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КРАШ – тест специальности «Химик-технолог»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menskih\Desktop\ФОТО\IMG_4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13048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menskih\Desktop\ФОТО\IMG_4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53671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menskih\Desktop\ФОТО\IMG_4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0589"/>
            <a:ext cx="4103948" cy="27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amenskih\Desktop\ФОТО\IMG_4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048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</TotalTime>
  <Words>30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МАОУ «Лицей №4».Кабинет химии.</vt:lpstr>
      <vt:lpstr>Кабинет как пространство для погружения в мир химии</vt:lpstr>
      <vt:lpstr>АРМ учителя</vt:lpstr>
      <vt:lpstr>Моделирование химических процессов</vt:lpstr>
      <vt:lpstr>  КРАШ – тест специальности «Химик-технолог»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«Лицей №4».Кабинет химии.</dc:title>
  <dc:creator>Kamenskih</dc:creator>
  <cp:lastModifiedBy>Kamenskih</cp:lastModifiedBy>
  <cp:revision>4</cp:revision>
  <dcterms:created xsi:type="dcterms:W3CDTF">2017-01-26T03:52:31Z</dcterms:created>
  <dcterms:modified xsi:type="dcterms:W3CDTF">2017-01-26T05:05:32Z</dcterms:modified>
</cp:coreProperties>
</file>