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2746" autoAdjust="0"/>
  </p:normalViewPr>
  <p:slideViewPr>
    <p:cSldViewPr snapToGrid="0">
      <p:cViewPr varScale="1">
        <p:scale>
          <a:sx n="72" d="100"/>
          <a:sy n="72" d="100"/>
        </p:scale>
        <p:origin x="6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1409B-243B-45E9-99A3-F7A417909A68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9C1A6-1150-49B3-98C6-B02E4A24A5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93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sz="2800" b="1" dirty="0"/>
              <a:t>Мои хобби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09C1A6-1150-49B3-98C6-B02E4A24A5B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97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93192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78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6207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021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6077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757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3251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926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034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5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2245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3251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52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51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490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27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C5BF9-8A49-4D1B-985E-2ABE4E299C06}" type="datetimeFigureOut">
              <a:rPr lang="ru-RU" smtClean="0"/>
              <a:t>19.12.2017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58BD47D-86D1-48A9-B6DA-C31457025F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38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1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12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9.JP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0A2801-6024-4539-8E17-77C1900F4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981016" cy="1647825"/>
          </a:xfrm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75000"/>
                  </a:schemeClr>
                </a:solidFill>
              </a:rPr>
              <a:t>Федорова Светлана Геннадьевна</a:t>
            </a:r>
            <a:r>
              <a:rPr lang="ru-RU" dirty="0"/>
              <a:t>, </a:t>
            </a:r>
            <a:r>
              <a:rPr lang="ru-RU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музыкальный руководитель высшей квалификационной категории</a:t>
            </a: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23AABEF7-AA76-4F76-AC58-D3BB19675150}"/>
              </a:ext>
            </a:extLst>
          </p:cNvPr>
          <p:cNvCxnSpPr/>
          <p:nvPr/>
        </p:nvCxnSpPr>
        <p:spPr>
          <a:xfrm>
            <a:off x="11872686" y="518160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11F81023-926A-4D4D-96EA-20672EF616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520" y="1615256"/>
            <a:ext cx="1302499" cy="1806339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41912D6-6634-4D54-BA1B-C55DBCC9A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3" y="1615256"/>
            <a:ext cx="2876132" cy="224785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D8DCE3-6F2A-4A6B-87F4-8DBA26A23C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824" y="1615255"/>
            <a:ext cx="2876132" cy="20318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44A186-1308-4944-86E2-326CBF4B33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83" y="3776664"/>
            <a:ext cx="2514601" cy="16478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8F53AF-FF3A-4275-BBD4-2B4CD3D980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739848"/>
            <a:ext cx="2876133" cy="195283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A0384F1-A3F7-4630-BBA5-7DDF9C1D7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460" y="1615255"/>
            <a:ext cx="1753356" cy="153761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6BC7F4-B7F5-4F85-8E09-CAA8010DBA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02" y="5062277"/>
            <a:ext cx="2514602" cy="178117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6608CC6-020D-4D16-A336-7876AD518D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13" y="4044857"/>
            <a:ext cx="2943101" cy="16478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0E9000F-7EE7-4973-9A44-6F43209FE4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206" y="3331161"/>
            <a:ext cx="2501698" cy="153761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4675DAF-59D3-4E00-9B69-ACC63E602CF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965" y="1615255"/>
            <a:ext cx="2514602" cy="20318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46F816A-D83F-4028-8C9A-7A66058569A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736" y="5363858"/>
            <a:ext cx="3148716" cy="149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7822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143</TotalTime>
  <Words>12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Trebuchet MS</vt:lpstr>
      <vt:lpstr>Wingdings 3</vt:lpstr>
      <vt:lpstr>Аспект</vt:lpstr>
      <vt:lpstr>Федорова Светлана Геннадьевна, музыкальный руководитель высшей квалификационной категории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Федорова Светлана Геннадьевна, музыкальный руководитель</dc:title>
  <dc:creator>Господин</dc:creator>
  <cp:lastModifiedBy>Господин</cp:lastModifiedBy>
  <cp:revision>23</cp:revision>
  <dcterms:created xsi:type="dcterms:W3CDTF">2017-11-22T08:56:51Z</dcterms:created>
  <dcterms:modified xsi:type="dcterms:W3CDTF">2017-12-19T16:41:19Z</dcterms:modified>
</cp:coreProperties>
</file>