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227" y="260648"/>
            <a:ext cx="4731990" cy="63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768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</cp:revision>
  <dcterms:modified xsi:type="dcterms:W3CDTF">2018-10-06T16:30:07Z</dcterms:modified>
</cp:coreProperties>
</file>