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-120" y="-9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537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336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050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902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304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747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2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381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461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590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789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ACB67-8591-4AFF-8956-7EE047D7CB80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13F01-959A-474E-B15D-55A370880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660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42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"/>
            <a:ext cx="1219200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93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16" y="-10362"/>
            <a:ext cx="9714368" cy="686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43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1040</TotalTime>
  <Words>0</Words>
  <Application>Microsoft Office PowerPoint</Application>
  <PresentationFormat>Произвольный</PresentationFormat>
  <Paragraphs>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Наумова Екатерина Юрьевна</dc:creator>
  <cp:lastModifiedBy>Анна Миронова</cp:lastModifiedBy>
  <cp:revision>8</cp:revision>
  <dcterms:created xsi:type="dcterms:W3CDTF">2026-03-16T16:17:41Z</dcterms:created>
  <dcterms:modified xsi:type="dcterms:W3CDTF">2026-04-06T05:33:55Z</dcterms:modified>
</cp:coreProperties>
</file>