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6" d="100"/>
          <a:sy n="76" d="100"/>
        </p:scale>
        <p:origin x="47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3996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D6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663675" y="4258175"/>
            <a:ext cx="16960500" cy="4791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7712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22 апреля -
Международный день Земли
</a:t>
            </a:r>
            <a:r>
              <a:rPr lang="en-US" sz="6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3606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22 апреля — день единения планеты для защиты природы и устойчивого развития.
</a:t>
            </a:r>
            <a:r>
              <a:rPr lang="en-US" sz="24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7712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DC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20254" y="0"/>
            <a:ext cx="8063092" cy="102822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2700" dirty="0"/>
          </a:p>
        </p:txBody>
      </p:sp>
      <p:sp>
        <p:nvSpPr>
          <p:cNvPr id="5" name="Text 1"/>
          <p:cNvSpPr txBox="1"/>
          <p:nvPr/>
        </p:nvSpPr>
        <p:spPr>
          <a:xfrm>
            <a:off x="724925" y="1390500"/>
            <a:ext cx="8408100" cy="7506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5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Зарождение и глобальное развитие Дня Земли
</a:t>
            </a:r>
            <a:r>
              <a:rPr lang="en-US" sz="3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Международный день Земли возник в 1970 году как реакция на растущие экологические проблемы. Сегодня более 190 стран объединяются, чтобы подчеркнуть важность охраны природы и ответственности каждого.
</a:t>
            </a:r>
            <a:endParaRPr lang="en-US" sz="5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350" y="1894113"/>
            <a:ext cx="5568600" cy="4279774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0075" y="1894113"/>
            <a:ext cx="5568600" cy="4279774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69196" y="1891850"/>
            <a:ext cx="5567359" cy="42843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92524" y="9607900"/>
            <a:ext cx="2706000" cy="469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2700" dirty="0"/>
          </a:p>
        </p:txBody>
      </p:sp>
      <p:sp>
        <p:nvSpPr>
          <p:cNvPr id="8" name="Text 1"/>
          <p:cNvSpPr txBox="1"/>
          <p:nvPr/>
        </p:nvSpPr>
        <p:spPr>
          <a:xfrm>
            <a:off x="629725" y="6327900"/>
            <a:ext cx="5458200" cy="261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Загрязнение атмосферы и водных ресурсов
</a:t>
            </a:r>
            <a:r>
              <a:rPr lang="en-US" sz="2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Загрязнение воздуха промышленными выбросами и неочищенными сточными водами наносит серьёзный ущерб экологии. Это сказывается на здоровье людей и биоразнообразии.
</a:t>
            </a:r>
            <a:endParaRPr lang="en-US" sz="2400" dirty="0"/>
          </a:p>
        </p:txBody>
      </p:sp>
      <p:sp>
        <p:nvSpPr>
          <p:cNvPr id="9" name="Text 2"/>
          <p:cNvSpPr txBox="1"/>
          <p:nvPr/>
        </p:nvSpPr>
        <p:spPr>
          <a:xfrm>
            <a:off x="6422675" y="6327900"/>
            <a:ext cx="5458200" cy="261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Утрата лесных массивов и биоразнообразия
</a:t>
            </a:r>
            <a:r>
              <a:rPr lang="en-US" sz="2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Ежегодно леса вырубаются на площади свыше 7 миллионов гектаров, что приводит к снижению количества видов животных и растений, нарушая природные экосистемы.
</a:t>
            </a:r>
            <a:endParaRPr lang="en-US" sz="2400" dirty="0"/>
          </a:p>
        </p:txBody>
      </p:sp>
      <p:sp>
        <p:nvSpPr>
          <p:cNvPr id="10" name="Text 3"/>
          <p:cNvSpPr txBox="1"/>
          <p:nvPr/>
        </p:nvSpPr>
        <p:spPr>
          <a:xfrm>
            <a:off x="12218271" y="6327900"/>
            <a:ext cx="5458200" cy="261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Климатические изменения и их последствия
</a:t>
            </a:r>
            <a:r>
              <a:rPr lang="en-US" sz="2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Повышение средней температуры на 1,1 градус усиливает экстремальные погодные явления, вызывая засухи, наводнения и другие катастрофы, затрагивающие миллионы людей.
</a:t>
            </a:r>
            <a:endParaRPr lang="en-US" sz="2400" dirty="0"/>
          </a:p>
        </p:txBody>
      </p:sp>
      <p:sp>
        <p:nvSpPr>
          <p:cNvPr id="11" name="Text 4"/>
          <p:cNvSpPr txBox="1"/>
          <p:nvPr/>
        </p:nvSpPr>
        <p:spPr>
          <a:xfrm>
            <a:off x="2207850" y="399425"/>
            <a:ext cx="13872300" cy="1290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5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Ключевые экологические вызовы современности
</a:t>
            </a:r>
            <a:endParaRPr lang="en-US" sz="5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CCD8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10376250" y="2760275"/>
            <a:ext cx="7388400" cy="54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Увеличение населения и активное использование ресурсов усиливают нагрузку на природу, создавая экологические проблемы по всему миру.
</a:t>
            </a:r>
            <a:endParaRPr lang="en-US" sz="2800" dirty="0"/>
          </a:p>
        </p:txBody>
      </p:sp>
      <p:sp>
        <p:nvSpPr>
          <p:cNvPr id="5" name="Text 1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2700" dirty="0"/>
          </a:p>
        </p:txBody>
      </p:sp>
      <p:sp>
        <p:nvSpPr>
          <p:cNvPr id="6" name="Text 2"/>
          <p:cNvSpPr txBox="1"/>
          <p:nvPr/>
        </p:nvSpPr>
        <p:spPr>
          <a:xfrm>
            <a:off x="1185425" y="3135575"/>
            <a:ext cx="8397600" cy="4607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9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70%
</a:t>
            </a:r>
            <a:r>
              <a:rPr lang="en-US" sz="18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4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парниковых газов вызываются антропогенной деятельностью, что способствует глобальному потеплению.
</a:t>
            </a:r>
            <a:endParaRPr lang="en-US" sz="9000" dirty="0"/>
          </a:p>
        </p:txBody>
      </p:sp>
      <p:sp>
        <p:nvSpPr>
          <p:cNvPr id="7" name="Text 3"/>
          <p:cNvSpPr txBox="1"/>
          <p:nvPr/>
        </p:nvSpPr>
        <p:spPr>
          <a:xfrm>
            <a:off x="1690025" y="8689000"/>
            <a:ext cx="7388400" cy="918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i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Данные Всемирной организации здравоохранения
</a:t>
            </a:r>
            <a:endParaRPr lang="en-US" sz="2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E4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8950" y="2756271"/>
            <a:ext cx="9453600" cy="5262583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1461100" y="2888875"/>
            <a:ext cx="4800600" cy="5264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50041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Пищевые и пластиковые отходы составляют почти три четверти всего мусора, подчеркивая необходимость эффективной переработки.
Для уменьшения нагрузки на природу требуются комплексные меры по сокрытию пищевых и пластиковых отходов.
</a:t>
            </a:r>
            <a:endParaRPr lang="en-US" sz="2400" dirty="0"/>
          </a:p>
        </p:txBody>
      </p:sp>
      <p:sp>
        <p:nvSpPr>
          <p:cNvPr id="7" name="Text 1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2700" dirty="0"/>
          </a:p>
        </p:txBody>
      </p:sp>
      <p:sp>
        <p:nvSpPr>
          <p:cNvPr id="8" name="Text 2"/>
          <p:cNvSpPr txBox="1"/>
          <p:nvPr/>
        </p:nvSpPr>
        <p:spPr>
          <a:xfrm>
            <a:off x="1092450" y="438150"/>
            <a:ext cx="1610310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5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Структура отходов в России (2023)
</a:t>
            </a:r>
            <a:endParaRPr lang="en-US" sz="5000" dirty="0"/>
          </a:p>
        </p:txBody>
      </p:sp>
      <p:sp>
        <p:nvSpPr>
          <p:cNvPr id="9" name="Text 3"/>
          <p:cNvSpPr txBox="1"/>
          <p:nvPr/>
        </p:nvSpPr>
        <p:spPr>
          <a:xfrm>
            <a:off x="7811749" y="8183125"/>
            <a:ext cx="8950800" cy="27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50041"/>
              </a:lnSpc>
              <a:buNone/>
            </a:pPr>
            <a:r>
              <a:rPr lang="en-US" sz="1454" i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Министерство природных ресурсов России, 2023
</a:t>
            </a:r>
            <a:endParaRPr lang="en-US" sz="1454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5991" y="973064"/>
            <a:ext cx="10121400" cy="8340871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421200" y="777850"/>
            <a:ext cx="6723600" cy="8342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5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Экологичная жизнедеятельность школьника
</a:t>
            </a:r>
            <a:r>
              <a:rPr lang="en-US" sz="32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Пошаговые действия для защиты окружающей среды
</a:t>
            </a:r>
            <a:endParaRPr lang="en-US" sz="5000" dirty="0"/>
          </a:p>
        </p:txBody>
      </p:sp>
      <p:sp>
        <p:nvSpPr>
          <p:cNvPr id="6" name="Text 1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27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250" y="2677602"/>
            <a:ext cx="10121400" cy="4777896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11396800" y="895200"/>
            <a:ext cx="6364800" cy="842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3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Крупные мировые экологические акции и их результаты
</a:t>
            </a:r>
            <a:r>
              <a:rPr lang="en-US" sz="28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40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Массовое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участие помогает формировать экологическое мышление и привлекать внимание к природе.
</a:t>
            </a:r>
            <a:endParaRPr lang="en-US" sz="3200" dirty="0"/>
          </a:p>
        </p:txBody>
      </p:sp>
      <p:sp>
        <p:nvSpPr>
          <p:cNvPr id="5" name="Text 1"/>
          <p:cNvSpPr txBox="1"/>
          <p:nvPr/>
        </p:nvSpPr>
        <p:spPr>
          <a:xfrm>
            <a:off x="2273375" y="9886100"/>
            <a:ext cx="8204400" cy="2772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r">
              <a:lnSpc>
                <a:spcPct val="150041"/>
              </a:lnSpc>
              <a:buNone/>
            </a:pPr>
            <a:r>
              <a:rPr lang="en-US" sz="1454" i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WWF, Open Earth Data
</a:t>
            </a:r>
            <a:endParaRPr lang="en-US" sz="1454" dirty="0"/>
          </a:p>
        </p:txBody>
      </p:sp>
      <p:sp>
        <p:nvSpPr>
          <p:cNvPr id="6" name="Text 2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27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7558" y="2082325"/>
            <a:ext cx="5113633" cy="54831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1871" y="2082325"/>
            <a:ext cx="5113633" cy="54831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66183" y="2082325"/>
            <a:ext cx="5113633" cy="54831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2700" dirty="0"/>
          </a:p>
        </p:txBody>
      </p:sp>
      <p:sp>
        <p:nvSpPr>
          <p:cNvPr id="7" name="Text 1"/>
          <p:cNvSpPr txBox="1"/>
          <p:nvPr/>
        </p:nvSpPr>
        <p:spPr>
          <a:xfrm>
            <a:off x="508325" y="341300"/>
            <a:ext cx="17209800" cy="954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5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школьники могут помочь экологии
</a:t>
            </a:r>
            <a:endParaRPr lang="en-US" sz="5000" dirty="0"/>
          </a:p>
        </p:txBody>
      </p:sp>
      <p:sp>
        <p:nvSpPr>
          <p:cNvPr id="8" name="Text 2"/>
          <p:cNvSpPr txBox="1"/>
          <p:nvPr/>
        </p:nvSpPr>
        <p:spPr>
          <a:xfrm>
            <a:off x="1135063" y="7874897"/>
            <a:ext cx="5118731" cy="129574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28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Сортировка и уменьшение отходов
</a:t>
            </a:r>
            <a:r>
              <a:rPr lang="en-US" sz="1955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Организуйте раздельный сбор мусора в школе, используйте многоразовые вещи и сокращайте одноразовый пластик.
</a:t>
            </a:r>
            <a:endParaRPr lang="en-US" sz="2280" dirty="0"/>
          </a:p>
        </p:txBody>
      </p:sp>
      <p:sp>
        <p:nvSpPr>
          <p:cNvPr id="9" name="Text 3"/>
          <p:cNvSpPr txBox="1"/>
          <p:nvPr/>
        </p:nvSpPr>
        <p:spPr>
          <a:xfrm>
            <a:off x="6599383" y="7874897"/>
            <a:ext cx="5118731" cy="129574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086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Энергосбережение
</a:t>
            </a:r>
            <a:r>
              <a:rPr lang="en-US" sz="1788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Выключайте свет и электроприборы, продвигайте рациональное потребление энергии и идеи энергосбережения среди одноклассников.
</a:t>
            </a:r>
            <a:endParaRPr lang="en-US" sz="2086" dirty="0"/>
          </a:p>
        </p:txBody>
      </p:sp>
      <p:sp>
        <p:nvSpPr>
          <p:cNvPr id="10" name="Text 4"/>
          <p:cNvSpPr txBox="1"/>
          <p:nvPr/>
        </p:nvSpPr>
        <p:spPr>
          <a:xfrm>
            <a:off x="12063702" y="7874897"/>
            <a:ext cx="5118731" cy="129574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16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Посадка растений и благоустройство
</a:t>
            </a:r>
            <a:r>
              <a:rPr lang="en-US" sz="1852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Участвуйте в посадке деревьев, создании школьного сада или клумбы, ухаживайте за зелёными уголками школы.
</a:t>
            </a:r>
            <a:endParaRPr lang="en-US" sz="216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E2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2636075" y="405700"/>
            <a:ext cx="13187700" cy="1618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5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Проверь свои знания о Земле и экологии
</a:t>
            </a:r>
            <a:endParaRPr lang="en-US" sz="5000" dirty="0"/>
          </a:p>
        </p:txBody>
      </p:sp>
      <p:sp>
        <p:nvSpPr>
          <p:cNvPr id="6" name="Text 1"/>
          <p:cNvSpPr txBox="1"/>
          <p:nvPr/>
        </p:nvSpPr>
        <p:spPr>
          <a:xfrm>
            <a:off x="1255100" y="2504000"/>
            <a:ext cx="5006400" cy="1710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Почему важно беречь природу?
</a:t>
            </a:r>
            <a:endParaRPr lang="en-US" sz="2000" dirty="0"/>
          </a:p>
        </p:txBody>
      </p:sp>
      <p:sp>
        <p:nvSpPr>
          <p:cNvPr id="7" name="Text 2"/>
          <p:cNvSpPr txBox="1"/>
          <p:nvPr/>
        </p:nvSpPr>
        <p:spPr>
          <a:xfrm>
            <a:off x="1255100" y="5988850"/>
            <a:ext cx="5006400" cy="1710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Назови три простых действия, которые помогают охранять Землю (дома или в школе).
</a:t>
            </a:r>
            <a:endParaRPr lang="en-US" sz="2000" dirty="0"/>
          </a:p>
        </p:txBody>
      </p:sp>
      <p:sp>
        <p:nvSpPr>
          <p:cNvPr id="8" name="Text 3"/>
          <p:cNvSpPr txBox="1"/>
          <p:nvPr/>
        </p:nvSpPr>
        <p:spPr>
          <a:xfrm>
            <a:off x="11939950" y="4296750"/>
            <a:ext cx="5006400" cy="1710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такое переработка отходов и какие предметы можно сдавать на переработку?
</a:t>
            </a:r>
            <a:endParaRPr lang="en-US" sz="2000" dirty="0"/>
          </a:p>
        </p:txBody>
      </p:sp>
      <p:sp>
        <p:nvSpPr>
          <p:cNvPr id="9" name="Text 4"/>
          <p:cNvSpPr txBox="1"/>
          <p:nvPr/>
        </p:nvSpPr>
        <p:spPr>
          <a:xfrm>
            <a:off x="11939950" y="7764375"/>
            <a:ext cx="5006400" cy="1710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сокращение использования пластика влияет на природу? Придумай альтернативу одноразовому пластику.
</a:t>
            </a:r>
            <a:endParaRPr lang="en-US" sz="2000" dirty="0"/>
          </a:p>
        </p:txBody>
      </p:sp>
      <p:sp>
        <p:nvSpPr>
          <p:cNvPr id="10" name="Text 5"/>
          <p:cNvSpPr txBox="1"/>
          <p:nvPr/>
        </p:nvSpPr>
        <p:spPr>
          <a:xfrm>
            <a:off x="92525" y="9607900"/>
            <a:ext cx="632400" cy="214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7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27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1334450" y="1830500"/>
            <a:ext cx="15619200" cy="5332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55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Действуй ради Земли!
</a:t>
            </a:r>
            <a:r>
              <a:rPr lang="en-US" sz="5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3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Маленькие действия — большая польза: сортируй отходы, экономь воду, участвуй в субботниках и делись идеями с друзьями. Вместе мы сохраним нашу планету!
</a:t>
            </a:r>
            <a:endParaRPr lang="en-US" sz="55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470</Words>
  <Application>Microsoft Office PowerPoint</Application>
  <PresentationFormat>Произвольный</PresentationFormat>
  <Paragraphs>43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USER</cp:lastModifiedBy>
  <cp:revision>2</cp:revision>
  <dcterms:created xsi:type="dcterms:W3CDTF">2026-04-14T15:02:09Z</dcterms:created>
  <dcterms:modified xsi:type="dcterms:W3CDTF">2026-04-14T15:19:14Z</dcterms:modified>
</cp:coreProperties>
</file>