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7" r:id="rId8"/>
    <p:sldId id="266" r:id="rId9"/>
    <p:sldId id="268" r:id="rId10"/>
    <p:sldId id="269" r:id="rId11"/>
    <p:sldId id="270" r:id="rId12"/>
    <p:sldId id="271" r:id="rId13"/>
    <p:sldId id="258" r:id="rId14"/>
    <p:sldId id="272" r:id="rId15"/>
    <p:sldId id="260" r:id="rId16"/>
  </p:sldIdLst>
  <p:sldSz cx="6937375" cy="3902075"/>
  <p:notesSz cx="6858000" cy="9144000"/>
  <p:defaultTextStyle>
    <a:defPPr>
      <a:defRPr lang="ru-RU"/>
    </a:defPPr>
    <a:lvl1pPr marL="0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1pPr>
    <a:lvl2pPr marL="168524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2pPr>
    <a:lvl3pPr marL="337048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3pPr>
    <a:lvl4pPr marL="505572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4pPr>
    <a:lvl5pPr marL="674096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5pPr>
    <a:lvl6pPr marL="842620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6pPr>
    <a:lvl7pPr marL="1011144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7pPr>
    <a:lvl8pPr marL="1179667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8pPr>
    <a:lvl9pPr marL="1348191" algn="l" defTabSz="337048" rtl="0" eaLnBrk="1" latinLnBrk="0" hangingPunct="1">
      <a:defRPr sz="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3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7172" y="638604"/>
            <a:ext cx="5203031" cy="1358500"/>
          </a:xfrm>
        </p:spPr>
        <p:txBody>
          <a:bodyPr anchor="b"/>
          <a:lstStyle>
            <a:lvl1pPr algn="ctr">
              <a:defRPr sz="34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7172" y="2049493"/>
            <a:ext cx="5203031" cy="942098"/>
          </a:xfrm>
        </p:spPr>
        <p:txBody>
          <a:bodyPr/>
          <a:lstStyle>
            <a:lvl1pPr marL="0" indent="0" algn="ctr">
              <a:buNone/>
              <a:defRPr sz="1366"/>
            </a:lvl1pPr>
            <a:lvl2pPr marL="260147" indent="0" algn="ctr">
              <a:buNone/>
              <a:defRPr sz="1138"/>
            </a:lvl2pPr>
            <a:lvl3pPr marL="520294" indent="0" algn="ctr">
              <a:buNone/>
              <a:defRPr sz="1024"/>
            </a:lvl3pPr>
            <a:lvl4pPr marL="780440" indent="0" algn="ctr">
              <a:buNone/>
              <a:defRPr sz="910"/>
            </a:lvl4pPr>
            <a:lvl5pPr marL="1040587" indent="0" algn="ctr">
              <a:buNone/>
              <a:defRPr sz="910"/>
            </a:lvl5pPr>
            <a:lvl6pPr marL="1300734" indent="0" algn="ctr">
              <a:buNone/>
              <a:defRPr sz="910"/>
            </a:lvl6pPr>
            <a:lvl7pPr marL="1560881" indent="0" algn="ctr">
              <a:buNone/>
              <a:defRPr sz="910"/>
            </a:lvl7pPr>
            <a:lvl8pPr marL="1821028" indent="0" algn="ctr">
              <a:buNone/>
              <a:defRPr sz="910"/>
            </a:lvl8pPr>
            <a:lvl9pPr marL="2081174" indent="0" algn="ctr">
              <a:buNone/>
              <a:defRPr sz="91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77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752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331" y="972809"/>
            <a:ext cx="5983486" cy="1623155"/>
          </a:xfrm>
        </p:spPr>
        <p:txBody>
          <a:bodyPr anchor="b"/>
          <a:lstStyle>
            <a:lvl1pPr>
              <a:defRPr sz="34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331" y="2611320"/>
            <a:ext cx="5983486" cy="853579"/>
          </a:xfrm>
        </p:spPr>
        <p:txBody>
          <a:bodyPr/>
          <a:lstStyle>
            <a:lvl1pPr marL="0" indent="0">
              <a:buNone/>
              <a:defRPr sz="1366">
                <a:solidFill>
                  <a:schemeClr val="tx1">
                    <a:tint val="75000"/>
                  </a:schemeClr>
                </a:solidFill>
              </a:defRPr>
            </a:lvl1pPr>
            <a:lvl2pPr marL="260147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2pPr>
            <a:lvl3pPr marL="520294" indent="0">
              <a:buNone/>
              <a:defRPr sz="1024">
                <a:solidFill>
                  <a:schemeClr val="tx1">
                    <a:tint val="75000"/>
                  </a:schemeClr>
                </a:solidFill>
              </a:defRPr>
            </a:lvl3pPr>
            <a:lvl4pPr marL="780440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4pPr>
            <a:lvl5pPr marL="1040587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5pPr>
            <a:lvl6pPr marL="1300734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6pPr>
            <a:lvl7pPr marL="1560881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7pPr>
            <a:lvl8pPr marL="1821028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8pPr>
            <a:lvl9pPr marL="2081174" indent="0">
              <a:buNone/>
              <a:defRPr sz="9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362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945" y="1038747"/>
            <a:ext cx="2948384" cy="247583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12046" y="1038747"/>
            <a:ext cx="2948384" cy="247583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610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848" y="207750"/>
            <a:ext cx="5983486" cy="75422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7848" y="956550"/>
            <a:ext cx="2934835" cy="468791"/>
          </a:xfrm>
        </p:spPr>
        <p:txBody>
          <a:bodyPr anchor="b"/>
          <a:lstStyle>
            <a:lvl1pPr marL="0" indent="0">
              <a:buNone/>
              <a:defRPr sz="1366" b="1"/>
            </a:lvl1pPr>
            <a:lvl2pPr marL="260147" indent="0">
              <a:buNone/>
              <a:defRPr sz="1138" b="1"/>
            </a:lvl2pPr>
            <a:lvl3pPr marL="520294" indent="0">
              <a:buNone/>
              <a:defRPr sz="1024" b="1"/>
            </a:lvl3pPr>
            <a:lvl4pPr marL="780440" indent="0">
              <a:buNone/>
              <a:defRPr sz="910" b="1"/>
            </a:lvl4pPr>
            <a:lvl5pPr marL="1040587" indent="0">
              <a:buNone/>
              <a:defRPr sz="910" b="1"/>
            </a:lvl5pPr>
            <a:lvl6pPr marL="1300734" indent="0">
              <a:buNone/>
              <a:defRPr sz="910" b="1"/>
            </a:lvl6pPr>
            <a:lvl7pPr marL="1560881" indent="0">
              <a:buNone/>
              <a:defRPr sz="910" b="1"/>
            </a:lvl7pPr>
            <a:lvl8pPr marL="1821028" indent="0">
              <a:buNone/>
              <a:defRPr sz="910" b="1"/>
            </a:lvl8pPr>
            <a:lvl9pPr marL="2081174" indent="0">
              <a:buNone/>
              <a:defRPr sz="91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848" y="1425341"/>
            <a:ext cx="2934835" cy="20964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12046" y="956550"/>
            <a:ext cx="2949288" cy="468791"/>
          </a:xfrm>
        </p:spPr>
        <p:txBody>
          <a:bodyPr anchor="b"/>
          <a:lstStyle>
            <a:lvl1pPr marL="0" indent="0">
              <a:buNone/>
              <a:defRPr sz="1366" b="1"/>
            </a:lvl1pPr>
            <a:lvl2pPr marL="260147" indent="0">
              <a:buNone/>
              <a:defRPr sz="1138" b="1"/>
            </a:lvl2pPr>
            <a:lvl3pPr marL="520294" indent="0">
              <a:buNone/>
              <a:defRPr sz="1024" b="1"/>
            </a:lvl3pPr>
            <a:lvl4pPr marL="780440" indent="0">
              <a:buNone/>
              <a:defRPr sz="910" b="1"/>
            </a:lvl4pPr>
            <a:lvl5pPr marL="1040587" indent="0">
              <a:buNone/>
              <a:defRPr sz="910" b="1"/>
            </a:lvl5pPr>
            <a:lvl6pPr marL="1300734" indent="0">
              <a:buNone/>
              <a:defRPr sz="910" b="1"/>
            </a:lvl6pPr>
            <a:lvl7pPr marL="1560881" indent="0">
              <a:buNone/>
              <a:defRPr sz="910" b="1"/>
            </a:lvl7pPr>
            <a:lvl8pPr marL="1821028" indent="0">
              <a:buNone/>
              <a:defRPr sz="910" b="1"/>
            </a:lvl8pPr>
            <a:lvl9pPr marL="2081174" indent="0">
              <a:buNone/>
              <a:defRPr sz="91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12046" y="1425341"/>
            <a:ext cx="2949288" cy="20964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92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917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491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848" y="260138"/>
            <a:ext cx="2237484" cy="910484"/>
          </a:xfrm>
        </p:spPr>
        <p:txBody>
          <a:bodyPr anchor="b"/>
          <a:lstStyle>
            <a:lvl1pPr>
              <a:defRPr sz="182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9288" y="561827"/>
            <a:ext cx="3512046" cy="2773002"/>
          </a:xfrm>
        </p:spPr>
        <p:txBody>
          <a:bodyPr/>
          <a:lstStyle>
            <a:lvl1pPr>
              <a:defRPr sz="1821"/>
            </a:lvl1pPr>
            <a:lvl2pPr>
              <a:defRPr sz="1593"/>
            </a:lvl2pPr>
            <a:lvl3pPr>
              <a:defRPr sz="1366"/>
            </a:lvl3pPr>
            <a:lvl4pPr>
              <a:defRPr sz="1138"/>
            </a:lvl4pPr>
            <a:lvl5pPr>
              <a:defRPr sz="1138"/>
            </a:lvl5pPr>
            <a:lvl6pPr>
              <a:defRPr sz="1138"/>
            </a:lvl6pPr>
            <a:lvl7pPr>
              <a:defRPr sz="1138"/>
            </a:lvl7pPr>
            <a:lvl8pPr>
              <a:defRPr sz="1138"/>
            </a:lvl8pPr>
            <a:lvl9pPr>
              <a:defRPr sz="1138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7848" y="1170622"/>
            <a:ext cx="2237484" cy="2168723"/>
          </a:xfrm>
        </p:spPr>
        <p:txBody>
          <a:bodyPr/>
          <a:lstStyle>
            <a:lvl1pPr marL="0" indent="0">
              <a:buNone/>
              <a:defRPr sz="910"/>
            </a:lvl1pPr>
            <a:lvl2pPr marL="260147" indent="0">
              <a:buNone/>
              <a:defRPr sz="797"/>
            </a:lvl2pPr>
            <a:lvl3pPr marL="520294" indent="0">
              <a:buNone/>
              <a:defRPr sz="683"/>
            </a:lvl3pPr>
            <a:lvl4pPr marL="780440" indent="0">
              <a:buNone/>
              <a:defRPr sz="569"/>
            </a:lvl4pPr>
            <a:lvl5pPr marL="1040587" indent="0">
              <a:buNone/>
              <a:defRPr sz="569"/>
            </a:lvl5pPr>
            <a:lvl6pPr marL="1300734" indent="0">
              <a:buNone/>
              <a:defRPr sz="569"/>
            </a:lvl6pPr>
            <a:lvl7pPr marL="1560881" indent="0">
              <a:buNone/>
              <a:defRPr sz="569"/>
            </a:lvl7pPr>
            <a:lvl8pPr marL="1821028" indent="0">
              <a:buNone/>
              <a:defRPr sz="569"/>
            </a:lvl8pPr>
            <a:lvl9pPr marL="2081174" indent="0">
              <a:buNone/>
              <a:defRPr sz="56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417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848" y="260138"/>
            <a:ext cx="2237484" cy="910484"/>
          </a:xfrm>
        </p:spPr>
        <p:txBody>
          <a:bodyPr anchor="b"/>
          <a:lstStyle>
            <a:lvl1pPr>
              <a:defRPr sz="182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49288" y="561827"/>
            <a:ext cx="3512046" cy="2773002"/>
          </a:xfrm>
        </p:spPr>
        <p:txBody>
          <a:bodyPr anchor="t"/>
          <a:lstStyle>
            <a:lvl1pPr marL="0" indent="0">
              <a:buNone/>
              <a:defRPr sz="1821"/>
            </a:lvl1pPr>
            <a:lvl2pPr marL="260147" indent="0">
              <a:buNone/>
              <a:defRPr sz="1593"/>
            </a:lvl2pPr>
            <a:lvl3pPr marL="520294" indent="0">
              <a:buNone/>
              <a:defRPr sz="1366"/>
            </a:lvl3pPr>
            <a:lvl4pPr marL="780440" indent="0">
              <a:buNone/>
              <a:defRPr sz="1138"/>
            </a:lvl4pPr>
            <a:lvl5pPr marL="1040587" indent="0">
              <a:buNone/>
              <a:defRPr sz="1138"/>
            </a:lvl5pPr>
            <a:lvl6pPr marL="1300734" indent="0">
              <a:buNone/>
              <a:defRPr sz="1138"/>
            </a:lvl6pPr>
            <a:lvl7pPr marL="1560881" indent="0">
              <a:buNone/>
              <a:defRPr sz="1138"/>
            </a:lvl7pPr>
            <a:lvl8pPr marL="1821028" indent="0">
              <a:buNone/>
              <a:defRPr sz="1138"/>
            </a:lvl8pPr>
            <a:lvl9pPr marL="2081174" indent="0">
              <a:buNone/>
              <a:defRPr sz="1138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7848" y="1170622"/>
            <a:ext cx="2237484" cy="2168723"/>
          </a:xfrm>
        </p:spPr>
        <p:txBody>
          <a:bodyPr/>
          <a:lstStyle>
            <a:lvl1pPr marL="0" indent="0">
              <a:buNone/>
              <a:defRPr sz="910"/>
            </a:lvl1pPr>
            <a:lvl2pPr marL="260147" indent="0">
              <a:buNone/>
              <a:defRPr sz="797"/>
            </a:lvl2pPr>
            <a:lvl3pPr marL="520294" indent="0">
              <a:buNone/>
              <a:defRPr sz="683"/>
            </a:lvl3pPr>
            <a:lvl4pPr marL="780440" indent="0">
              <a:buNone/>
              <a:defRPr sz="569"/>
            </a:lvl4pPr>
            <a:lvl5pPr marL="1040587" indent="0">
              <a:buNone/>
              <a:defRPr sz="569"/>
            </a:lvl5pPr>
            <a:lvl6pPr marL="1300734" indent="0">
              <a:buNone/>
              <a:defRPr sz="569"/>
            </a:lvl6pPr>
            <a:lvl7pPr marL="1560881" indent="0">
              <a:buNone/>
              <a:defRPr sz="569"/>
            </a:lvl7pPr>
            <a:lvl8pPr marL="1821028" indent="0">
              <a:buNone/>
              <a:defRPr sz="569"/>
            </a:lvl8pPr>
            <a:lvl9pPr marL="2081174" indent="0">
              <a:buNone/>
              <a:defRPr sz="56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55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53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64559" y="207749"/>
            <a:ext cx="1495871" cy="330682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6945" y="207749"/>
            <a:ext cx="4400897" cy="330682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177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6945" y="207750"/>
            <a:ext cx="5983486" cy="754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6945" y="1038747"/>
            <a:ext cx="5983486" cy="24758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6945" y="3616646"/>
            <a:ext cx="1560909" cy="2077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8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DD152-9834-4705-9670-1C9034F2C8E7}" type="datetimeFigureOut">
              <a:rPr lang="ru-RU" smtClean="0"/>
              <a:t>28.05.2026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98006" y="3616646"/>
            <a:ext cx="2341364" cy="2077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8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99521" y="3616646"/>
            <a:ext cx="1560909" cy="2077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8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0FB43-B575-4A52-8C7A-5BED4A7FB1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95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520294" rtl="0" eaLnBrk="1" latinLnBrk="0" hangingPunct="1">
        <a:lnSpc>
          <a:spcPct val="90000"/>
        </a:lnSpc>
        <a:spcBef>
          <a:spcPct val="0"/>
        </a:spcBef>
        <a:buNone/>
        <a:defRPr sz="250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0073" indent="-130073" algn="l" defTabSz="520294" rtl="0" eaLnBrk="1" latinLnBrk="0" hangingPunct="1">
        <a:lnSpc>
          <a:spcPct val="90000"/>
        </a:lnSpc>
        <a:spcBef>
          <a:spcPts val="569"/>
        </a:spcBef>
        <a:buFont typeface="Arial" panose="020B0604020202020204" pitchFamily="34" charset="0"/>
        <a:buChar char="•"/>
        <a:defRPr sz="1593" kern="1200">
          <a:solidFill>
            <a:schemeClr val="tx1"/>
          </a:solidFill>
          <a:latin typeface="+mn-lt"/>
          <a:ea typeface="+mn-ea"/>
          <a:cs typeface="+mn-cs"/>
        </a:defRPr>
      </a:lvl1pPr>
      <a:lvl2pPr marL="390220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366" kern="1200">
          <a:solidFill>
            <a:schemeClr val="tx1"/>
          </a:solidFill>
          <a:latin typeface="+mn-lt"/>
          <a:ea typeface="+mn-ea"/>
          <a:cs typeface="+mn-cs"/>
        </a:defRPr>
      </a:lvl2pPr>
      <a:lvl3pPr marL="650367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138" kern="1200">
          <a:solidFill>
            <a:schemeClr val="tx1"/>
          </a:solidFill>
          <a:latin typeface="+mn-lt"/>
          <a:ea typeface="+mn-ea"/>
          <a:cs typeface="+mn-cs"/>
        </a:defRPr>
      </a:lvl3pPr>
      <a:lvl4pPr marL="910514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024" kern="1200">
          <a:solidFill>
            <a:schemeClr val="tx1"/>
          </a:solidFill>
          <a:latin typeface="+mn-lt"/>
          <a:ea typeface="+mn-ea"/>
          <a:cs typeface="+mn-cs"/>
        </a:defRPr>
      </a:lvl4pPr>
      <a:lvl5pPr marL="1170661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024" kern="1200">
          <a:solidFill>
            <a:schemeClr val="tx1"/>
          </a:solidFill>
          <a:latin typeface="+mn-lt"/>
          <a:ea typeface="+mn-ea"/>
          <a:cs typeface="+mn-cs"/>
        </a:defRPr>
      </a:lvl5pPr>
      <a:lvl6pPr marL="1430807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024" kern="1200">
          <a:solidFill>
            <a:schemeClr val="tx1"/>
          </a:solidFill>
          <a:latin typeface="+mn-lt"/>
          <a:ea typeface="+mn-ea"/>
          <a:cs typeface="+mn-cs"/>
        </a:defRPr>
      </a:lvl6pPr>
      <a:lvl7pPr marL="1690954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024" kern="1200">
          <a:solidFill>
            <a:schemeClr val="tx1"/>
          </a:solidFill>
          <a:latin typeface="+mn-lt"/>
          <a:ea typeface="+mn-ea"/>
          <a:cs typeface="+mn-cs"/>
        </a:defRPr>
      </a:lvl7pPr>
      <a:lvl8pPr marL="1951101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024" kern="1200">
          <a:solidFill>
            <a:schemeClr val="tx1"/>
          </a:solidFill>
          <a:latin typeface="+mn-lt"/>
          <a:ea typeface="+mn-ea"/>
          <a:cs typeface="+mn-cs"/>
        </a:defRPr>
      </a:lvl8pPr>
      <a:lvl9pPr marL="2211248" indent="-130073" algn="l" defTabSz="520294" rtl="0" eaLnBrk="1" latinLnBrk="0" hangingPunct="1">
        <a:lnSpc>
          <a:spcPct val="90000"/>
        </a:lnSpc>
        <a:spcBef>
          <a:spcPts val="285"/>
        </a:spcBef>
        <a:buFont typeface="Arial" panose="020B0604020202020204" pitchFamily="34" charset="0"/>
        <a:buChar char="•"/>
        <a:defRPr sz="102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1pPr>
      <a:lvl2pPr marL="260147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2pPr>
      <a:lvl3pPr marL="520294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3pPr>
      <a:lvl4pPr marL="780440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4pPr>
      <a:lvl5pPr marL="1040587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5pPr>
      <a:lvl6pPr marL="1300734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6pPr>
      <a:lvl7pPr marL="1560881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7pPr>
      <a:lvl8pPr marL="1821028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8pPr>
      <a:lvl9pPr marL="2081174" algn="l" defTabSz="520294" rtl="0" eaLnBrk="1" latinLnBrk="0" hangingPunct="1">
        <a:defRPr sz="10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11" Type="http://schemas.openxmlformats.org/officeDocument/2006/relationships/image" Target="../media/image7.jpe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12" Type="http://schemas.openxmlformats.org/officeDocument/2006/relationships/image" Target="../media/image6.png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3.png"/><Relationship Id="rId11" Type="http://schemas.openxmlformats.org/officeDocument/2006/relationships/image" Target="../media/image10.jpeg"/><Relationship Id="rId5" Type="http://schemas.openxmlformats.org/officeDocument/2006/relationships/image" Target="../media/image2.pn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jpeg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9.jpeg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6" Type="http://schemas.openxmlformats.org/officeDocument/2006/relationships/image" Target="../media/image18.jpeg"/><Relationship Id="rId11" Type="http://schemas.openxmlformats.org/officeDocument/2006/relationships/image" Target="../media/image6.pn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.pn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png"/><Relationship Id="rId12" Type="http://schemas.openxmlformats.org/officeDocument/2006/relationships/image" Target="../media/image4.svg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24.png"/><Relationship Id="rId11" Type="http://schemas.openxmlformats.org/officeDocument/2006/relationships/image" Target="../media/image3.png"/><Relationship Id="rId5" Type="http://schemas.openxmlformats.org/officeDocument/2006/relationships/image" Target="../media/image23.png"/><Relationship Id="rId15" Type="http://schemas.openxmlformats.org/officeDocument/2006/relationships/image" Target="../media/image6.png"/><Relationship Id="rId10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27.png"/><Relationship Id="rId1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0.png"/><Relationship Id="rId12" Type="http://schemas.openxmlformats.org/officeDocument/2006/relationships/image" Target="../media/image4.png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29.png"/><Relationship Id="rId11" Type="http://schemas.openxmlformats.org/officeDocument/2006/relationships/image" Target="../media/image5.png"/><Relationship Id="rId5" Type="http://schemas.openxmlformats.org/officeDocument/2006/relationships/image" Target="../media/image28.jpeg"/><Relationship Id="rId10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jpeg"/><Relationship Id="rId12" Type="http://schemas.openxmlformats.org/officeDocument/2006/relationships/image" Target="../media/image36.png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6" Type="http://schemas.openxmlformats.org/officeDocument/2006/relationships/image" Target="../media/image32.jpeg"/><Relationship Id="rId11" Type="http://schemas.openxmlformats.org/officeDocument/2006/relationships/image" Target="../media/image4.svg"/><Relationship Id="rId5" Type="http://schemas.openxmlformats.org/officeDocument/2006/relationships/image" Target="../media/image31.jpeg"/><Relationship Id="rId15" Type="http://schemas.openxmlformats.org/officeDocument/2006/relationships/image" Target="../media/image6.png"/><Relationship Id="rId10" Type="http://schemas.openxmlformats.org/officeDocument/2006/relationships/image" Target="../media/image3.png"/><Relationship Id="rId4" Type="http://schemas.openxmlformats.org/officeDocument/2006/relationships/image" Target="../media/image1.png"/><Relationship Id="rId9" Type="http://schemas.openxmlformats.org/officeDocument/2006/relationships/image" Target="../media/image35.jpeg"/><Relationship Id="rId1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svg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39.png"/><Relationship Id="rId4" Type="http://schemas.openxmlformats.org/officeDocument/2006/relationships/image" Target="../media/image1.png"/><Relationship Id="rId9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40.png"/><Relationship Id="rId7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46.png"/><Relationship Id="rId5" Type="http://schemas.openxmlformats.org/officeDocument/2006/relationships/image" Target="../media/image4.svg"/><Relationship Id="rId10" Type="http://schemas.openxmlformats.org/officeDocument/2006/relationships/image" Target="../media/image45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684" y="336839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517747" y="257043"/>
            <a:ext cx="484335" cy="584200"/>
          </a:xfrm>
          <a:prstGeom prst="rect">
            <a:avLst/>
          </a:prstGeom>
        </p:spPr>
      </p:pic>
      <p:sp>
        <p:nvSpPr>
          <p:cNvPr id="16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361952" y="956361"/>
            <a:ext cx="6088793" cy="15242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270" algn="ctr">
              <a:lnSpc>
                <a:spcPct val="100000"/>
              </a:lnSpc>
              <a:spcBef>
                <a:spcPts val="284"/>
              </a:spcBef>
            </a:pPr>
            <a:r>
              <a:rPr lang="ru-RU" sz="24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</a:t>
            </a:r>
            <a:r>
              <a:rPr lang="ru-RU" sz="2400" b="1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обучающихся </a:t>
            </a:r>
          </a:p>
          <a:p>
            <a:pPr marL="1270" algn="ctr">
              <a:lnSpc>
                <a:spcPct val="100000"/>
              </a:lnSpc>
              <a:spcBef>
                <a:spcPts val="284"/>
              </a:spcBef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1" spc="-2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социально-</a:t>
            </a: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значимую деятельность</a:t>
            </a:r>
            <a:r>
              <a:rPr lang="ru-RU" sz="2400" b="1" spc="-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270" algn="ctr">
              <a:lnSpc>
                <a:spcPct val="100000"/>
              </a:lnSpc>
              <a:spcBef>
                <a:spcPts val="284"/>
              </a:spcBef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ru-RU" sz="2400" b="1" spc="-1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</a:t>
            </a:r>
            <a:r>
              <a:rPr lang="ru-RU" sz="2400" b="1" spc="-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профилактики </a:t>
            </a:r>
          </a:p>
          <a:p>
            <a:pPr marL="1270" algn="ctr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деструктивного</a:t>
            </a:r>
            <a:r>
              <a:rPr lang="ru-RU" sz="2400" b="1" spc="-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396" y="365155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666" y="320745"/>
            <a:ext cx="434758" cy="416266"/>
          </a:xfrm>
          <a:prstGeom prst="rect">
            <a:avLst/>
          </a:prstGeom>
        </p:spPr>
      </p:pic>
      <p:sp>
        <p:nvSpPr>
          <p:cNvPr id="23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1696656" y="2839878"/>
            <a:ext cx="2356136" cy="359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563"/>
              </a:spcAft>
            </a:pPr>
            <a:r>
              <a:rPr lang="ru-RU" sz="1200" dirty="0" smtClean="0">
                <a:solidFill>
                  <a:schemeClr val="bg1"/>
                </a:solidFill>
                <a:latin typeface="Forum" panose="02000000000000000000" pitchFamily="2" charset="0"/>
              </a:rPr>
              <a:t>Бабич Светлана Юрьевна, директор МБОУ «Лицей №11» г</a:t>
            </a:r>
            <a:r>
              <a:rPr lang="ru-RU" sz="1200" dirty="0" smtClean="0">
                <a:solidFill>
                  <a:schemeClr val="bg1"/>
                </a:solidFill>
                <a:latin typeface="Forum" panose="02000000000000000000" pitchFamily="2" charset="0"/>
              </a:rPr>
              <a:t>. Россоши </a:t>
            </a:r>
            <a:r>
              <a:rPr lang="ru-RU" sz="1200" dirty="0" smtClean="0">
                <a:solidFill>
                  <a:schemeClr val="bg1"/>
                </a:solidFill>
                <a:latin typeface="Forum" panose="02000000000000000000" pitchFamily="2" charset="0"/>
              </a:rPr>
              <a:t>Воронежской области</a:t>
            </a:r>
            <a:endParaRPr lang="en-US" sz="6000" dirty="0">
              <a:solidFill>
                <a:schemeClr val="bg1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874629" y="2866845"/>
            <a:ext cx="389033" cy="36247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263662" y="2954996"/>
            <a:ext cx="3441716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63"/>
              </a:spcAft>
            </a:pPr>
            <a:endParaRPr lang="en-US" sz="1800" dirty="0">
              <a:solidFill>
                <a:srgbClr val="F0DAC5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>
              <a:spcAft>
                <a:spcPts val="563"/>
              </a:spcAft>
            </a:pPr>
            <a:endParaRPr lang="en-US" sz="800" dirty="0">
              <a:solidFill>
                <a:srgbClr val="F0DAC5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  <p:pic>
        <p:nvPicPr>
          <p:cNvPr id="1026" name="Picture 2" descr="https://lyceum11r.obrvrn.ru/upload/iblock/923/4ao3b228opl3l60270q0mcybrnv3bvqj/%D0%91%D0%B0%D0%B1%D0%B8%D1%87%20%D0%A1.%D0%AE.%20%D1%84%D0%BE%D1%82%D0%BE%20%D0%B4%D0%BB%D1%8F%20%D0%BE%D1%82%D0%B4%D0%B5%D0%BB%D0%B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76" y="2727293"/>
            <a:ext cx="756137" cy="75613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53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85"/>
    </mc:Choice>
    <mc:Fallback xmlns="">
      <p:transition spd="slow" advTm="22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684" y="336839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517747" y="257043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396" y="365155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666" y="320745"/>
            <a:ext cx="434758" cy="416266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0" y="855425"/>
            <a:ext cx="6833843" cy="25513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520294" rtl="0" eaLnBrk="1" latinLnBrk="0" hangingPunct="1">
              <a:lnSpc>
                <a:spcPct val="90000"/>
              </a:lnSpc>
              <a:spcBef>
                <a:spcPts val="569"/>
              </a:spcBef>
              <a:buFont typeface="Arial" panose="020B0604020202020204" pitchFamily="34" charset="0"/>
              <a:buNone/>
              <a:defRPr sz="13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014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029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0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0440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4058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0073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60881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1028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8117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работы </a:t>
            </a:r>
          </a:p>
          <a:p>
            <a:pPr marL="1270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«Лицей №11» г.Россоши </a:t>
            </a:r>
          </a:p>
          <a:p>
            <a:pPr marL="1270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профилактике </a:t>
            </a:r>
          </a:p>
          <a:p>
            <a:pPr marL="1270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деструктивного</a:t>
            </a:r>
            <a:r>
              <a:rPr lang="ru-RU" sz="2400" b="1" spc="-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 обучающихся</a:t>
            </a:r>
          </a:p>
          <a:p>
            <a:pPr marL="1270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вовлечение </a:t>
            </a:r>
          </a:p>
          <a:p>
            <a:pPr marL="1270">
              <a:lnSpc>
                <a:spcPct val="100000"/>
              </a:lnSpc>
              <a:spcBef>
                <a:spcPts val="284"/>
              </a:spcBef>
            </a:pPr>
            <a:r>
              <a:rPr lang="ru-RU" sz="24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социально-значимую деятельность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22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19"/>
    </mc:Choice>
    <mc:Fallback xmlns="">
      <p:transition spd="slow" advTm="26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13" y="160110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81290" y="73055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265" y="126547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294" y="97631"/>
            <a:ext cx="434758" cy="416266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267604" y="1011075"/>
            <a:ext cx="5584163" cy="83344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520294" rtl="0" eaLnBrk="1" latinLnBrk="0" hangingPunct="1">
              <a:lnSpc>
                <a:spcPct val="90000"/>
              </a:lnSpc>
              <a:spcBef>
                <a:spcPts val="569"/>
              </a:spcBef>
              <a:buFont typeface="Arial" panose="020B0604020202020204" pitchFamily="34" charset="0"/>
              <a:buNone/>
              <a:defRPr sz="13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014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029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0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0440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4058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0073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60881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1028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8117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разрушительное поведение, направленное как на себя, так и на окружающих. Это поведение, формируемое под влиянием социальной и культурной среды, направленное на разрушение материальных вещей, принятых норм и правил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1290" y="667303"/>
            <a:ext cx="2821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Деструктивное поведение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10840" y="2249173"/>
            <a:ext cx="3940927" cy="7386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основана на социализации несовершеннолетних, формировании у них нравственных качеств субъектов социальных отношений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1290" y="1898899"/>
            <a:ext cx="2966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spc="-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</a:t>
            </a:r>
          </a:p>
          <a:p>
            <a:r>
              <a:rPr lang="ru-RU" sz="1800" b="1" spc="-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деструктивного поведения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5625" y="3167827"/>
            <a:ext cx="599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Институтом социализации детей являются </a:t>
            </a:r>
          </a:p>
          <a:p>
            <a:pPr algn="ctr"/>
            <a:r>
              <a:rPr lang="ru-RU" sz="18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и школьная среда</a:t>
            </a:r>
          </a:p>
        </p:txBody>
      </p:sp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9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10"/>
    </mc:Choice>
    <mc:Fallback xmlns="">
      <p:transition spd="slow" advTm="40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85" y="175299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228450" y="131229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191" y="131229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620" y="118542"/>
            <a:ext cx="434758" cy="416266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197120" y="326675"/>
            <a:ext cx="4492220" cy="6101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520294" rtl="0" eaLnBrk="1" latinLnBrk="0" hangingPunct="1">
              <a:lnSpc>
                <a:spcPct val="90000"/>
              </a:lnSpc>
              <a:spcBef>
                <a:spcPts val="569"/>
              </a:spcBef>
              <a:buFont typeface="Arial" panose="020B0604020202020204" pitchFamily="34" charset="0"/>
              <a:buNone/>
              <a:defRPr sz="13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014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029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0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0440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4058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0073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60881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1028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8117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lvl="0" defTabSz="914400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Модуль </a:t>
            </a:r>
          </a:p>
          <a:p>
            <a:pPr marL="12700" lvl="0" defTabSz="914400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«Профилактика и безопасность</a:t>
            </a:r>
            <a:r>
              <a:rPr lang="ru-RU" sz="2000" b="1" spc="-1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12700" lvl="0" defTabSz="914400">
              <a:lnSpc>
                <a:spcPct val="100000"/>
              </a:lnSpc>
              <a:spcBef>
                <a:spcPts val="100"/>
              </a:spcBef>
              <a:defRPr/>
            </a:pPr>
            <a:endParaRPr lang="ru-RU" sz="1600" b="1" spc="-1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097022"/>
            <a:ext cx="6422443" cy="2656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3515" indent="-171450">
              <a:lnSpc>
                <a:spcPct val="100000"/>
              </a:lnSpc>
              <a:spcBef>
                <a:spcPts val="95"/>
              </a:spcBef>
              <a:buClr>
                <a:srgbClr val="C00000"/>
              </a:buClr>
              <a:buFont typeface="Arial" panose="020B0604020202020204" pitchFamily="34" charset="0"/>
              <a:buChar char="•"/>
              <a:tabLst>
                <a:tab pos="297180" algn="l"/>
                <a:tab pos="297815" algn="l"/>
              </a:tabLst>
            </a:pPr>
            <a:r>
              <a:rPr lang="ru-RU" sz="12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ru-RU" sz="12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безопасной</a:t>
            </a:r>
            <a:r>
              <a:rPr lang="ru-RU" sz="1200" spc="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200" spc="6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spc="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комфортной</a:t>
            </a:r>
            <a:r>
              <a:rPr lang="ru-RU" sz="1200" spc="6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среды.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3515" marR="5080" indent="-171450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tabLst>
                <a:tab pos="297180" algn="l"/>
                <a:tab pos="297815" algn="l"/>
              </a:tabLst>
            </a:pP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Предупреждение</a:t>
            </a:r>
            <a:r>
              <a:rPr lang="ru-RU" sz="1100" spc="2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</a:t>
            </a:r>
            <a:r>
              <a:rPr lang="ru-RU" sz="1100" spc="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видов</a:t>
            </a:r>
            <a:r>
              <a:rPr lang="ru-RU" sz="1100" spc="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отклоняющегося</a:t>
            </a:r>
            <a:r>
              <a:rPr lang="ru-RU" sz="1100" spc="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</a:t>
            </a:r>
            <a:r>
              <a:rPr lang="ru-RU" sz="1100" spc="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6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1100" spc="-409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100" spc="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подростков.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3515" marR="2800985" indent="-171450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tabLst>
                <a:tab pos="297180" algn="l"/>
                <a:tab pos="297815" algn="l"/>
              </a:tabLst>
            </a:pPr>
            <a:r>
              <a:rPr lang="ru-RU" sz="11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ru-RU" sz="11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ru-RU" sz="1100" spc="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100" spc="2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родительской </a:t>
            </a:r>
            <a:r>
              <a:rPr lang="ru-RU" sz="1100" spc="-409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общественностью.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3515" marR="890269" indent="-171450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tabLst>
                <a:tab pos="297180" algn="l"/>
                <a:tab pos="297815" algn="l"/>
              </a:tabLst>
            </a:pPr>
            <a:r>
              <a:rPr lang="ru-RU" sz="1100" spc="7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</a:t>
            </a:r>
            <a:r>
              <a:rPr lang="ru-RU" sz="11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возможных</a:t>
            </a:r>
            <a:r>
              <a:rPr lang="ru-RU" sz="1100" spc="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4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рисков</a:t>
            </a:r>
            <a:r>
              <a:rPr lang="ru-RU" sz="1100" spc="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  <a:r>
              <a:rPr lang="ru-RU" sz="1100" spc="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100" spc="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ресурсов </a:t>
            </a:r>
            <a:r>
              <a:rPr lang="ru-RU" sz="1100" spc="-409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</a:t>
            </a:r>
            <a:r>
              <a:rPr lang="ru-RU" sz="11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7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безопасности.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3515" marR="522605" indent="-171450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tabLst>
                <a:tab pos="297180" algn="l"/>
                <a:tab pos="297815" algn="l"/>
              </a:tabLst>
            </a:pPr>
            <a:r>
              <a:rPr lang="ru-RU" sz="11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ru-RU" sz="1100" spc="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психолого-педагогической</a:t>
            </a:r>
            <a:r>
              <a:rPr lang="ru-RU" sz="1100" spc="4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100" spc="5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4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 </a:t>
            </a:r>
            <a:r>
              <a:rPr lang="ru-RU" sz="1100" spc="-409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воспитательной</a:t>
            </a:r>
            <a:r>
              <a:rPr lang="ru-RU" sz="1100" spc="2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ru-RU" sz="1100" spc="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100" spc="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9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обучающимися</a:t>
            </a:r>
            <a:r>
              <a:rPr lang="ru-RU" sz="1100" spc="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2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</a:t>
            </a:r>
            <a:r>
              <a:rPr lang="ru-RU" sz="1100" spc="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7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риска.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3515" marR="836930" indent="-171450">
              <a:lnSpc>
                <a:spcPct val="100000"/>
              </a:lnSpc>
              <a:spcBef>
                <a:spcPts val="1200"/>
              </a:spcBef>
              <a:buClr>
                <a:srgbClr val="C00000"/>
              </a:buClr>
              <a:buFont typeface="Arial" panose="020B0604020202020204" pitchFamily="34" charset="0"/>
              <a:buChar char="•"/>
              <a:tabLst>
                <a:tab pos="297180" algn="l"/>
                <a:tab pos="297815" algn="l"/>
              </a:tabLst>
            </a:pPr>
            <a:r>
              <a:rPr lang="ru-RU" sz="1100" spc="9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</a:t>
            </a:r>
            <a:r>
              <a:rPr lang="ru-RU" sz="1100" spc="5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100" spc="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сопровождение</a:t>
            </a:r>
            <a:r>
              <a:rPr lang="ru-RU" sz="11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0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r>
              <a:rPr lang="ru-RU" sz="1100" spc="3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100" spc="5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ru-RU" sz="1100" spc="5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семей, </a:t>
            </a:r>
            <a:r>
              <a:rPr lang="ru-RU" sz="1100" spc="-409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оказавшихся</a:t>
            </a:r>
            <a:r>
              <a:rPr lang="ru-RU" sz="1100" spc="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8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100" spc="4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0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трудной</a:t>
            </a:r>
            <a:r>
              <a:rPr lang="ru-RU" sz="1100" spc="5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10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жизненной</a:t>
            </a:r>
            <a:r>
              <a:rPr lang="ru-RU" sz="1100" spc="7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7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ситуации.</a:t>
            </a:r>
            <a:endParaRPr lang="ru-RU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11" name="object 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062712" y="855727"/>
            <a:ext cx="1960257" cy="2052624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12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5"/>
    </mc:Choice>
    <mc:Fallback xmlns="">
      <p:transition spd="slow" advTm="11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13" y="201236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81290" y="64399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579" y="129812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374" y="105854"/>
            <a:ext cx="434758" cy="416266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203200" y="394130"/>
            <a:ext cx="6833843" cy="12207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520294" rtl="0" eaLnBrk="1" latinLnBrk="0" hangingPunct="1">
              <a:lnSpc>
                <a:spcPct val="90000"/>
              </a:lnSpc>
              <a:spcBef>
                <a:spcPts val="569"/>
              </a:spcBef>
              <a:buFont typeface="Arial" panose="020B0604020202020204" pitchFamily="34" charset="0"/>
              <a:buNone/>
              <a:defRPr sz="13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014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029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0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0440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4058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0073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60881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1028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8117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47174">
              <a:lnSpc>
                <a:spcPts val="3034"/>
              </a:lnSpc>
              <a:spcBef>
                <a:spcPts val="71"/>
              </a:spcBef>
            </a:pPr>
            <a:r>
              <a:rPr lang="ru-RU" sz="22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Модуль имеет ценностную</a:t>
            </a:r>
          </a:p>
          <a:p>
            <a:pPr marL="247174" marR="3810">
              <a:lnSpc>
                <a:spcPts val="3000"/>
              </a:lnSpc>
              <a:spcBef>
                <a:spcPts val="105"/>
              </a:spcBef>
            </a:pPr>
            <a:r>
              <a:rPr lang="ru-RU" sz="22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содержательную связь с другими разделами  </a:t>
            </a:r>
            <a:br>
              <a:rPr lang="ru-RU" sz="22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ВОСПИТАНИЯ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413" y="1516292"/>
            <a:ext cx="45376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Уклад образовательной организации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Внеурочная деятельность/урочная деятельность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Классное руководство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школьные дела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Внешкольные мероприятия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Самоуправление</a:t>
            </a:r>
          </a:p>
          <a:p>
            <a:pPr marL="180000" indent="-213836">
              <a:lnSpc>
                <a:spcPct val="150000"/>
              </a:lnSpc>
              <a:buClr>
                <a:srgbClr val="E11629"/>
              </a:buClr>
              <a:buFont typeface="Arial MT"/>
              <a:buChar char="•"/>
              <a:tabLst>
                <a:tab pos="222885" algn="l"/>
                <a:tab pos="223361" algn="l"/>
              </a:tabLst>
            </a:pPr>
            <a:r>
              <a:rPr lang="ru-RU" sz="1200" b="1" spc="1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Социальное партнерство</a:t>
            </a:r>
          </a:p>
        </p:txBody>
      </p:sp>
      <p:pic>
        <p:nvPicPr>
          <p:cNvPr id="10" name="object 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549061" y="1659382"/>
            <a:ext cx="2247867" cy="2120692"/>
          </a:xfrm>
          <a:prstGeom prst="rect">
            <a:avLst/>
          </a:prstGeom>
        </p:spPr>
      </p:pic>
      <p:pic>
        <p:nvPicPr>
          <p:cNvPr id="11" name="Picture 2" descr="http://ouuval.sarg.obr55.ru/files/2023/09/%D1%88%D1%82%D0%B0%D0%B1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738280" y="1664499"/>
            <a:ext cx="1138852" cy="898947"/>
          </a:xfrm>
          <a:prstGeom prst="rect">
            <a:avLst/>
          </a:prstGeom>
          <a:noFill/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0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73"/>
    </mc:Choice>
    <mc:Fallback xmlns="">
      <p:transition spd="slow" advTm="27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95" y="129444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81290" y="137380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661" y="129444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389" y="74832"/>
            <a:ext cx="434758" cy="416266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54444" y="258135"/>
            <a:ext cx="6833843" cy="10535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520294" rtl="0" eaLnBrk="1" latinLnBrk="0" hangingPunct="1">
              <a:lnSpc>
                <a:spcPct val="90000"/>
              </a:lnSpc>
              <a:spcBef>
                <a:spcPts val="569"/>
              </a:spcBef>
              <a:buFont typeface="Arial" panose="020B0604020202020204" pitchFamily="34" charset="0"/>
              <a:buNone/>
              <a:defRPr sz="13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014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029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0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0440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4058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0073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60881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1028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8117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065" marR="5080" lvl="0" defTabSz="685698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Эффективные практики </a:t>
            </a:r>
          </a:p>
          <a:p>
            <a:pPr marL="12065" marR="5080" lvl="0" defTabSz="685698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личностно-ориентированного </a:t>
            </a:r>
          </a:p>
          <a:p>
            <a:pPr marL="12065" marR="5080" lvl="0" defTabSz="685698">
              <a:lnSpc>
                <a:spcPct val="100000"/>
              </a:lnSpc>
              <a:spcBef>
                <a:spcPts val="100"/>
              </a:spcBef>
              <a:defRPr/>
            </a:pP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воспитательного пространства для несовершеннолетних</a:t>
            </a: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5255" y="1342701"/>
            <a:ext cx="5488930" cy="2471458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8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5"/>
    </mc:Choice>
    <mc:Fallback xmlns="">
      <p:transition spd="slow" advTm="8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52" y="111600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103532" y="74832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661" y="129444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389" y="74832"/>
            <a:ext cx="434758" cy="416266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17" name="Объект 2"/>
          <p:cNvSpPr txBox="1">
            <a:spLocks/>
          </p:cNvSpPr>
          <p:nvPr/>
        </p:nvSpPr>
        <p:spPr>
          <a:xfrm>
            <a:off x="103532" y="522120"/>
            <a:ext cx="6833843" cy="105354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520294" rtl="0" eaLnBrk="1" latinLnBrk="0" hangingPunct="1">
              <a:lnSpc>
                <a:spcPct val="90000"/>
              </a:lnSpc>
              <a:spcBef>
                <a:spcPts val="569"/>
              </a:spcBef>
              <a:buFont typeface="Arial" panose="020B0604020202020204" pitchFamily="34" charset="0"/>
              <a:buNone/>
              <a:defRPr sz="13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014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029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10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80440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40587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0073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60881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1028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81174" indent="0" algn="ctr" defTabSz="520294" rtl="0" eaLnBrk="1" latinLnBrk="0" hangingPunct="1">
              <a:lnSpc>
                <a:spcPct val="90000"/>
              </a:lnSpc>
              <a:spcBef>
                <a:spcPts val="285"/>
              </a:spcBef>
              <a:buFont typeface="Arial" panose="020B0604020202020204" pitchFamily="34" charset="0"/>
              <a:buNone/>
              <a:defRPr sz="9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8254" marR="3810" indent="-1269206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ru-RU" sz="2000" b="1" spc="-4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</a:t>
            </a:r>
            <a:r>
              <a:rPr lang="ru-RU" sz="2000" b="1" spc="-4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общественных</a:t>
            </a:r>
            <a:r>
              <a:rPr lang="ru-RU" sz="2000" b="1" spc="-4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spc="-8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объединений</a:t>
            </a:r>
            <a:r>
              <a:rPr lang="ru-RU" sz="2000" b="1" spc="-6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278254" marR="3810" indent="-1269206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«Лицей №11» г.Россоши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065" marR="5080" lvl="0" defTabSz="685698">
              <a:lnSpc>
                <a:spcPct val="100000"/>
              </a:lnSpc>
              <a:spcBef>
                <a:spcPts val="100"/>
              </a:spcBef>
              <a:defRPr/>
            </a:pPr>
            <a:endParaRPr lang="ru-RU" sz="2000" b="1" spc="-1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4987" y="1328787"/>
            <a:ext cx="1854774" cy="21050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3" algn="ctr"/>
            <a:endParaRPr lang="ru-RU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9171" y="1298322"/>
            <a:ext cx="2319628" cy="2412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27673" marR="422910" indent="953" algn="ctr">
              <a:spcBef>
                <a:spcPts val="79"/>
              </a:spcBef>
            </a:pPr>
            <a:r>
              <a:rPr lang="ru-RU" sz="1100" b="1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</a:t>
            </a:r>
            <a:endParaRPr lang="ru-RU" sz="1100" b="1" spc="-8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7673" marR="422910" indent="953" algn="ctr">
              <a:spcBef>
                <a:spcPts val="79"/>
              </a:spcBef>
            </a:pPr>
            <a:r>
              <a:rPr lang="ru-RU" sz="1100" b="1" spc="-8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ВНЕУРОЧНОЙ ДЕЯТЕЛЬНОСТИ</a:t>
            </a:r>
            <a:endParaRPr lang="ru-RU" sz="1100" b="1" spc="-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7673" marR="422910" indent="953" algn="ctr">
              <a:spcBef>
                <a:spcPts val="79"/>
              </a:spcBef>
            </a:pP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4"/>
              </a:spcBef>
            </a:pP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ВПО «Юнармеец»</a:t>
            </a:r>
          </a:p>
          <a:p>
            <a:pPr marL="10478" marR="5239"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ЮИД</a:t>
            </a:r>
          </a:p>
          <a:p>
            <a:pPr marL="10478" marR="5239" algn="ctr"/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Добровольческие </a:t>
            </a:r>
            <a:endParaRPr lang="ru-RU" sz="1100" spc="-8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478" marR="5239" algn="ctr"/>
            <a:r>
              <a:rPr lang="ru-RU" sz="1100" spc="-8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волонтерские)</a:t>
            </a:r>
            <a:r>
              <a:rPr lang="ru-RU" sz="1100" spc="-38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отряды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marR="3810"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Научные</a:t>
            </a:r>
            <a:r>
              <a:rPr lang="ru-RU" sz="1100" spc="-56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 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marR="3810" algn="ctr"/>
            <a:r>
              <a:rPr lang="ru-RU" sz="1100" spc="-8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endParaRPr lang="ru-RU" sz="1100" spc="-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marR="3810" algn="ctr"/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3" algn="ctr"/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«Орлята России»</a:t>
            </a:r>
          </a:p>
          <a:p>
            <a:pPr marL="953" algn="ctr"/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59896" y="1323963"/>
            <a:ext cx="1854774" cy="21099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75"/>
              </a:spcBef>
            </a:pPr>
            <a:endParaRPr lang="ru-RU" sz="900" spc="-8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844760" y="1309182"/>
            <a:ext cx="1854774" cy="21247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3" algn="ctr"/>
            <a:endParaRPr lang="ru-RU" sz="800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93066" y="1352970"/>
            <a:ext cx="1788434" cy="2005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"/>
              </a:spcBef>
            </a:pPr>
            <a:r>
              <a:rPr lang="ru-RU" sz="1050" b="1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</a:t>
            </a:r>
          </a:p>
          <a:p>
            <a:pPr algn="ctr">
              <a:spcBef>
                <a:spcPts val="75"/>
              </a:spcBef>
            </a:pPr>
            <a:r>
              <a:rPr lang="ru-RU" sz="1050" b="1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</a:t>
            </a:r>
          </a:p>
          <a:p>
            <a:pPr algn="ctr">
              <a:lnSpc>
                <a:spcPct val="100000"/>
              </a:lnSpc>
            </a:pP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</a:t>
            </a:r>
            <a:r>
              <a:rPr lang="ru-RU" sz="1050" spc="-7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</a:t>
            </a:r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386" marR="37148" algn="ctr">
              <a:spcBef>
                <a:spcPts val="4"/>
              </a:spcBef>
            </a:pPr>
            <a:r>
              <a:rPr lang="ru-RU" sz="105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</a:t>
            </a:r>
            <a:r>
              <a:rPr lang="ru-RU" sz="105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спортивный</a:t>
            </a:r>
            <a:r>
              <a:rPr lang="ru-RU" sz="1050" spc="-4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</a:t>
            </a:r>
          </a:p>
          <a:p>
            <a:pPr marL="42386" marR="37148" algn="ctr">
              <a:spcBef>
                <a:spcPts val="4"/>
              </a:spcBef>
            </a:pPr>
            <a:r>
              <a:rPr lang="ru-RU" sz="105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</a:t>
            </a:r>
            <a:r>
              <a:rPr lang="ru-RU" sz="105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музей</a:t>
            </a:r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75"/>
              </a:spcBef>
            </a:pPr>
            <a:r>
              <a:rPr lang="ru-RU" sz="105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Юные динамовцы</a:t>
            </a:r>
          </a:p>
          <a:p>
            <a:pPr algn="ctr">
              <a:spcBef>
                <a:spcPts val="75"/>
              </a:spcBef>
            </a:pPr>
            <a:r>
              <a:rPr lang="ru-RU" sz="105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Школьные</a:t>
            </a:r>
            <a:r>
              <a:rPr lang="ru-RU" sz="1050" spc="-4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хоровые</a:t>
            </a:r>
            <a:r>
              <a:rPr lang="ru-RU" sz="1050" spc="-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ts val="75"/>
              </a:spcBef>
            </a:pPr>
            <a:r>
              <a:rPr lang="ru-RU" sz="1050" spc="-3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танцевальные</a:t>
            </a:r>
            <a:r>
              <a:rPr lang="ru-RU" sz="105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коллективы</a:t>
            </a:r>
          </a:p>
          <a:p>
            <a:endParaRPr lang="ru-RU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4773099" y="1317922"/>
            <a:ext cx="2040256" cy="2115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9093" marR="352425" indent="-476" algn="ctr">
              <a:spcBef>
                <a:spcPts val="79"/>
              </a:spcBef>
            </a:pPr>
            <a:r>
              <a:rPr lang="ru-RU" sz="1100" b="1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 инфраструктура ОО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4"/>
              </a:spcBef>
            </a:pPr>
            <a:endParaRPr lang="ru-RU" sz="600" spc="-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4"/>
              </a:spcBef>
            </a:pPr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Школьные</a:t>
            </a:r>
            <a:r>
              <a:rPr lang="ru-RU" sz="1100" spc="-4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-19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marR="3810" algn="ctr"/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Ученическое 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самоуправление</a:t>
            </a:r>
          </a:p>
          <a:p>
            <a:pPr algn="ctr">
              <a:lnSpc>
                <a:spcPct val="100000"/>
              </a:lnSpc>
            </a:pPr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Общероссийское движение </a:t>
            </a:r>
          </a:p>
          <a:p>
            <a:pPr algn="ctr">
              <a:lnSpc>
                <a:spcPct val="100000"/>
              </a:lnSpc>
            </a:pPr>
            <a:r>
              <a:rPr lang="ru-RU" sz="1100" spc="-8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«Большая перемена»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Первичная</a:t>
            </a:r>
            <a:r>
              <a:rPr lang="ru-RU" sz="1100" spc="-49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ячейка</a:t>
            </a:r>
            <a:r>
              <a:rPr lang="ru-RU" sz="1100" spc="-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spc="-19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РДДМ «Движение ПЕРВЫХ»</a:t>
            </a:r>
          </a:p>
          <a:p>
            <a:endParaRPr lang="ru-RU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6593" y="3556180"/>
            <a:ext cx="5961380" cy="2937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02736" y="3501346"/>
            <a:ext cx="6210619" cy="471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800" b="1" spc="-1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spc="-8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2026-</a:t>
            </a:r>
            <a:r>
              <a:rPr lang="ru-RU" sz="1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2027 учебном</a:t>
            </a:r>
            <a:r>
              <a:rPr lang="ru-RU" sz="1800" b="1" spc="-8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году</a:t>
            </a:r>
            <a:r>
              <a:rPr lang="ru-RU" sz="1800" b="1" spc="-23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800" b="1" spc="-4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ru-RU" sz="1800" b="1" spc="-19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ru-RU" sz="1800" b="1" spc="-8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охват обучающихся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0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0"/>
    </mc:Choice>
    <mc:Fallback xmlns="">
      <p:transition spd="slow" advTm="10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1" name="Picture 2" descr="https://sun1-56.userapi.com/impg/0KCniZqrt3YDWSCt734jQMonyXmHpY7m6lOGcA/3y67M6p7TrA.jpg?size=1280x721&amp;quality=95&amp;sign=39d802fab8244cd3b3c9a451adf51a6c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82" y="75646"/>
            <a:ext cx="2416043" cy="15329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8" descr="https://sun9-48.userapi.com/impg/n4_YWESOWjsU5ExKl0iROfgmD8sas1tt9fucyQ/H5WF7CupDs8.jpg?size=960x720&amp;quality=95&amp;sign=06cc22f1c3edf3dbc1c802ee672f6c9d&amp;type=album"/>
          <p:cNvPicPr>
            <a:picLocks noChangeAspect="1" noChangeArrowheads="1"/>
          </p:cNvPicPr>
          <p:nvPr/>
        </p:nvPicPr>
        <p:blipFill>
          <a:blip r:embed="rId6"/>
          <a:srcRect t="12430"/>
          <a:stretch>
            <a:fillRect/>
          </a:stretch>
        </p:blipFill>
        <p:spPr bwMode="auto">
          <a:xfrm>
            <a:off x="2537704" y="74832"/>
            <a:ext cx="2100171" cy="1525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6" descr="https://sun9-18.userapi.com/impg/0PYuTmt0K1ebR2ZYe6treri-NWly3Ov0xk_-Bg/YR0VMH4YLdo.jpg?size=810x1080&amp;quality=95&amp;sign=5f111f66143d3ceba3d4c6176fc809f0&amp;type=album"/>
          <p:cNvPicPr>
            <a:picLocks noChangeAspect="1" noChangeArrowheads="1"/>
          </p:cNvPicPr>
          <p:nvPr/>
        </p:nvPicPr>
        <p:blipFill>
          <a:blip r:embed="rId7"/>
          <a:srcRect t="22006" b="12315"/>
          <a:stretch>
            <a:fillRect/>
          </a:stretch>
        </p:blipFill>
        <p:spPr bwMode="auto">
          <a:xfrm>
            <a:off x="4719632" y="74832"/>
            <a:ext cx="2105030" cy="17895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4" descr="https://sun1-95.userapi.com/impg/OjQwf1qp_EijAZTmDx79pb9tJNyFEEK3YJBV-w/1ZnCDdERU74.jpg?size=1280x960&amp;quality=95&amp;sign=774bb2fa2bb9c01aaac5bd192bbadac9&amp;type=album"/>
          <p:cNvPicPr>
            <a:picLocks noChangeAspect="1" noChangeArrowheads="1"/>
          </p:cNvPicPr>
          <p:nvPr/>
        </p:nvPicPr>
        <p:blipFill>
          <a:blip r:embed="rId8"/>
          <a:srcRect l="32431" t="6929" r="19817"/>
          <a:stretch>
            <a:fillRect/>
          </a:stretch>
        </p:blipFill>
        <p:spPr bwMode="auto">
          <a:xfrm>
            <a:off x="89059" y="1620073"/>
            <a:ext cx="1448303" cy="22063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0" descr="https://sun9-44.userapi.com/impg/vwy5wtUJHQs3kTNqWhIrWdv0cjR7KrdaobVXeA/258nepWP5Hs.jpg?size=1280x563&amp;quality=95&amp;sign=ad6e7382c994ebd6d50d6638a1231fc8&amp;type=album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20997" y="1608599"/>
            <a:ext cx="5203665" cy="2205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64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76"/>
    </mc:Choice>
    <mc:Fallback xmlns="">
      <p:transition spd="slow" advTm="47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7" name="Picture 2" descr="https://sun9-65.userapi.com/impg/0Mu0LBh75DLx1pLtzn8lr67E4rXtQsRfUw4qXA/farlkwrZ7xA.jpg?size=1280x960&amp;quality=95&amp;sign=35730076111e87ec630f2e6d4c092bdd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71" y="72350"/>
            <a:ext cx="2516949" cy="1887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6" descr="https://sun9-67.userapi.com/impg/SCCSGNbs7Lwd4DW1uoqJWPXU-XM7CciaoZ6oOA/mfD4cNXZrSk.jpg?size=1280x960&amp;quality=95&amp;sign=4ae85261cb74c11adaf9d8b19bfd8ad8&amp;type=album"/>
          <p:cNvPicPr>
            <a:picLocks noChangeAspect="1" noChangeArrowheads="1"/>
          </p:cNvPicPr>
          <p:nvPr/>
        </p:nvPicPr>
        <p:blipFill>
          <a:blip r:embed="rId6"/>
          <a:srcRect l="5372"/>
          <a:stretch>
            <a:fillRect/>
          </a:stretch>
        </p:blipFill>
        <p:spPr bwMode="auto">
          <a:xfrm>
            <a:off x="2644140" y="77285"/>
            <a:ext cx="2183620" cy="1730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Picture 8" descr="https://sun9-4.userapi.com/impg/9GQf2PFyxte2AWLGJdjsOTJBmVr0ObqttAUleA/sMdEtkIO_YQ.jpg?size=1280x960&amp;quality=96&amp;sign=7e9c8a854c68ae1c839b7041ee001edf&amp;type=album"/>
          <p:cNvPicPr>
            <a:picLocks noChangeAspect="1" noChangeArrowheads="1"/>
          </p:cNvPicPr>
          <p:nvPr/>
        </p:nvPicPr>
        <p:blipFill>
          <a:blip r:embed="rId7"/>
          <a:srcRect l="18427" r="4698"/>
          <a:stretch>
            <a:fillRect/>
          </a:stretch>
        </p:blipFill>
        <p:spPr bwMode="auto">
          <a:xfrm>
            <a:off x="4832345" y="78324"/>
            <a:ext cx="2040586" cy="20074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4" descr="https://sun9-62.userapi.com/impg/UJHjf7kZ1WslV7Corbsi2UlzXg73TGTlpQE_jg/4jk1bM3BE4U.jpg?size=1156x652&amp;quality=96&amp;sign=420cea83acbf664cf8fd4066d11a60c7&amp;type=album"/>
          <p:cNvPicPr>
            <a:picLocks noChangeAspect="1" noChangeArrowheads="1"/>
          </p:cNvPicPr>
          <p:nvPr/>
        </p:nvPicPr>
        <p:blipFill>
          <a:blip r:embed="rId8"/>
          <a:srcRect r="6969"/>
          <a:stretch>
            <a:fillRect/>
          </a:stretch>
        </p:blipFill>
        <p:spPr bwMode="auto">
          <a:xfrm>
            <a:off x="81471" y="1823135"/>
            <a:ext cx="3309110" cy="2006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Picture 12" descr="https://sun9-75.userapi.com/impg/jq7kvYM8zS2fxbqmjQLJ6u6s6WA35vVY2jMpIQ/x9jks1b3D0U.jpg?size=907x611&amp;quality=95&amp;sign=92a4cd31c6dca7f80469ac0e9b0401e6&amp;type=album"/>
          <p:cNvPicPr>
            <a:picLocks noChangeAspect="1" noChangeArrowheads="1"/>
          </p:cNvPicPr>
          <p:nvPr/>
        </p:nvPicPr>
        <p:blipFill>
          <a:blip r:embed="rId9"/>
          <a:srcRect t="16198"/>
          <a:stretch>
            <a:fillRect/>
          </a:stretch>
        </p:blipFill>
        <p:spPr bwMode="auto">
          <a:xfrm>
            <a:off x="2515642" y="1792808"/>
            <a:ext cx="3580581" cy="2021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Picture 10" descr="https://sun9-62.userapi.com/impg/fHiwV_egMzX9SivSqt4d0bFbAi25IYeF4QIMrg/5TvEQ4lvn6Y.jpg?size=1280x910&amp;quality=95&amp;sign=d255f164d805910bf2157e583e44df0c&amp;type=album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366259" y="1777644"/>
            <a:ext cx="2506671" cy="2036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15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4"/>
    </mc:Choice>
    <mc:Fallback xmlns="">
      <p:transition spd="slow" advTm="3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5" cstate="print"/>
          <a:srcRect l="35138" t="21484" r="20630" b="19401"/>
          <a:stretch>
            <a:fillRect/>
          </a:stretch>
        </p:blipFill>
        <p:spPr bwMode="auto">
          <a:xfrm>
            <a:off x="81291" y="711907"/>
            <a:ext cx="2128154" cy="157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6" cstate="print"/>
          <a:srcRect l="11773"/>
          <a:stretch>
            <a:fillRect/>
          </a:stretch>
        </p:blipFill>
        <p:spPr bwMode="auto">
          <a:xfrm>
            <a:off x="81291" y="2271107"/>
            <a:ext cx="2128154" cy="1580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/>
          <a:srcRect l="32416" t="18969" r="17816" b="15297"/>
          <a:stretch>
            <a:fillRect/>
          </a:stretch>
        </p:blipFill>
        <p:spPr bwMode="auto">
          <a:xfrm>
            <a:off x="2177653" y="727969"/>
            <a:ext cx="2334746" cy="1558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8" cstate="print"/>
          <a:srcRect l="29299" t="14881" r="14791" b="11540"/>
          <a:stretch>
            <a:fillRect/>
          </a:stretch>
        </p:blipFill>
        <p:spPr bwMode="auto">
          <a:xfrm>
            <a:off x="2177653" y="2263597"/>
            <a:ext cx="2302954" cy="156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9" cstate="print"/>
          <a:srcRect l="42038" t="15195" r="29299" b="10911"/>
          <a:stretch>
            <a:fillRect/>
          </a:stretch>
        </p:blipFill>
        <p:spPr bwMode="auto">
          <a:xfrm>
            <a:off x="4480607" y="727969"/>
            <a:ext cx="2358372" cy="313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19794" y="-19165"/>
            <a:ext cx="617415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8254" marR="3810" indent="-1269206"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</a:t>
            </a:r>
            <a:r>
              <a:rPr lang="ru-RU" sz="2000" b="1" spc="-4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проекты</a:t>
            </a:r>
            <a:endParaRPr lang="ru-RU" sz="2000" b="1" spc="-6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8254" marR="3810" indent="-1269206"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«Лицей №11» г.Россоши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19" y="156185"/>
            <a:ext cx="977900" cy="359670"/>
          </a:xfrm>
          <a:prstGeom prst="rect">
            <a:avLst/>
          </a:prstGeom>
        </p:spPr>
      </p:pic>
      <p:pic>
        <p:nvPicPr>
          <p:cNvPr id="18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/>
        </p:blipFill>
        <p:spPr>
          <a:xfrm>
            <a:off x="81291" y="64399"/>
            <a:ext cx="430628" cy="51941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676" y="121870"/>
            <a:ext cx="434758" cy="41626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618" y="93311"/>
            <a:ext cx="647132" cy="261675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66"/>
    </mc:Choice>
    <mc:Fallback xmlns="">
      <p:transition spd="slow" advTm="90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5" name="Рисунок 4" descr="L70_9218.jpg"/>
          <p:cNvPicPr/>
          <p:nvPr/>
        </p:nvPicPr>
        <p:blipFill>
          <a:blip r:embed="rId5" cstate="print"/>
          <a:srcRect l="1176" r="1963"/>
          <a:stretch>
            <a:fillRect/>
          </a:stretch>
        </p:blipFill>
        <p:spPr bwMode="auto">
          <a:xfrm>
            <a:off x="3327219" y="1841472"/>
            <a:ext cx="2677341" cy="1972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 rotWithShape="1">
          <a:blip r:embed="rId6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l="16123" t="48801" r="66738" b="21401"/>
          <a:stretch/>
        </p:blipFill>
        <p:spPr bwMode="auto">
          <a:xfrm>
            <a:off x="835062" y="1841473"/>
            <a:ext cx="2357718" cy="1972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/>
          <a:srcRect l="1774" t="5150" r="1454" b="5963"/>
          <a:stretch/>
        </p:blipFill>
        <p:spPr>
          <a:xfrm>
            <a:off x="64247" y="745296"/>
            <a:ext cx="6804661" cy="1021080"/>
          </a:xfrm>
          <a:prstGeom prst="rect">
            <a:avLst/>
          </a:prstGeom>
        </p:spPr>
      </p:pic>
      <p:pic>
        <p:nvPicPr>
          <p:cNvPr id="8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/>
        </p:blipFill>
        <p:spPr>
          <a:xfrm>
            <a:off x="81291" y="64399"/>
            <a:ext cx="430628" cy="5194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7" y="162422"/>
            <a:ext cx="977900" cy="35967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676" y="121870"/>
            <a:ext cx="434758" cy="4162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09" y="162422"/>
            <a:ext cx="647132" cy="2616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68032" y="942"/>
            <a:ext cx="45970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8254" marR="3810" indent="-1269206" algn="ctr"/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механики </a:t>
            </a:r>
            <a:endParaRPr lang="ru-RU" sz="1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8254" marR="3810" indent="-1269206" algn="ctr"/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неигровом контексте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84"/>
    </mc:Choice>
    <mc:Fallback xmlns="">
      <p:transition spd="slow" advTm="45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/>
          <p:cNvSpPr txBox="1">
            <a:spLocks/>
          </p:cNvSpPr>
          <p:nvPr/>
        </p:nvSpPr>
        <p:spPr>
          <a:xfrm>
            <a:off x="469900" y="5221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52029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400" dirty="0">
              <a:solidFill>
                <a:schemeClr val="bg1"/>
              </a:solidFill>
              <a:latin typeface="Forum" panose="02000000000000000000" pitchFamily="2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4832345" y="3406787"/>
            <a:ext cx="1879605" cy="407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563"/>
              </a:spcAft>
            </a:pPr>
            <a:endParaRPr lang="en-US" sz="1100" dirty="0">
              <a:solidFill>
                <a:srgbClr val="F0DAC5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2" descr="https://sun9-4.userapi.com/impg/797NgrMKbLs-xThy0bww06cXO03X7LmTMvdmbg/edoTpF9YgtE.jpg?size=1242x948&amp;quality=95&amp;sign=9b5438ce40c1b344d31cc2428e334457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5175" y="402748"/>
            <a:ext cx="2120026" cy="1686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8" descr="https://sun9-79.userapi.com/impg/4kjFNvODZfpWHQka9HCepSn7ZNrT498YnOAFhw/8BW-XRFezK0.jpg?size=1280x960&amp;quality=96&amp;sign=238f00182dbc6c1b9a34820cd022e58e&amp;type=albu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078" y="404255"/>
            <a:ext cx="2271558" cy="1703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4" descr="https://sun9-59.userapi.com/impg/LGkubnlPS2CKA6qrHlBLaboFhWxsuC4tq9_kYg/iordAolmIjA.jpg?size=1242x923&amp;quality=95&amp;sign=cfa873efbe4f60bf435ef50289b5872f&amp;type=album"/>
          <p:cNvPicPr>
            <a:picLocks noChangeAspect="1" noChangeArrowheads="1"/>
          </p:cNvPicPr>
          <p:nvPr/>
        </p:nvPicPr>
        <p:blipFill>
          <a:blip r:embed="rId7"/>
          <a:srcRect b="8021"/>
          <a:stretch>
            <a:fillRect/>
          </a:stretch>
        </p:blipFill>
        <p:spPr bwMode="auto">
          <a:xfrm>
            <a:off x="4606514" y="394080"/>
            <a:ext cx="2210306" cy="1632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https://sun9-35.userapi.com/impg/5nSIGBw07QbYJ39wEKnntW9vkUGYTYngpbpKww/JGj7z2YKmmU.jpg?size=1280x615&amp;quality=95&amp;sign=3072f248ac008bfc6ef49bec234db947&amp;type=album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3568" y="2170967"/>
            <a:ext cx="3217165" cy="1643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10" descr="https://sun9-26.userapi.com/impg/Ao_gjTBjQAbahbWMLgRsf_IjUfFHNVUdbhrVUg/ZgjzzxLaPpk.jpg?size=958x958&amp;quality=95&amp;sign=58c366f6e3872416dd30f21d4d70ab31&amp;type=album"/>
          <p:cNvPicPr>
            <a:picLocks noChangeAspect="1" noChangeArrowheads="1"/>
          </p:cNvPicPr>
          <p:nvPr/>
        </p:nvPicPr>
        <p:blipFill>
          <a:blip r:embed="rId9"/>
          <a:srcRect t="23104" b="13802"/>
          <a:stretch>
            <a:fillRect/>
          </a:stretch>
        </p:blipFill>
        <p:spPr bwMode="auto">
          <a:xfrm>
            <a:off x="3520610" y="2105023"/>
            <a:ext cx="3102004" cy="1709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180395" y="18120"/>
            <a:ext cx="22328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8254" marR="3810" indent="-1269206" algn="ctr"/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/>
        </p:blipFill>
        <p:spPr>
          <a:xfrm>
            <a:off x="84202" y="37619"/>
            <a:ext cx="338731" cy="2838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" y="37619"/>
            <a:ext cx="736851" cy="2710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015" y="54714"/>
            <a:ext cx="272603" cy="2610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36" y="62471"/>
            <a:ext cx="441179" cy="178396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13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76"/>
    </mc:Choice>
    <mc:Fallback xmlns="">
      <p:transition spd="slow" advTm="40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9" y="63774"/>
            <a:ext cx="1167081" cy="351530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0" y="44739"/>
            <a:ext cx="426719" cy="3896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019" y="89736"/>
            <a:ext cx="649486" cy="23680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215" y="69733"/>
            <a:ext cx="313841" cy="3004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0"/>
          <a:srcRect l="1077" t="7271" r="1838" b="2854"/>
          <a:stretch/>
        </p:blipFill>
        <p:spPr>
          <a:xfrm>
            <a:off x="45607" y="914401"/>
            <a:ext cx="6822819" cy="283331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24281" y="287282"/>
            <a:ext cx="42519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525" marR="3810" algn="ctr">
              <a:spcBef>
                <a:spcPts val="71"/>
              </a:spcBef>
            </a:pPr>
            <a:r>
              <a:rPr lang="ru-RU" sz="2000" b="1" spc="-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профилактической работы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34113" y="31988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6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892"/>
    </mc:Choice>
    <mc:Fallback xmlns="">
      <p:transition spd="slow" advTm="63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04" y="81864"/>
            <a:ext cx="969773" cy="292100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62983" y="28645"/>
            <a:ext cx="330411" cy="39853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495" y="86949"/>
            <a:ext cx="641230" cy="2337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334" y="105301"/>
            <a:ext cx="336181" cy="321882"/>
          </a:xfrm>
          <a:prstGeom prst="rect">
            <a:avLst/>
          </a:prstGeom>
        </p:spPr>
      </p:pic>
      <p:pic>
        <p:nvPicPr>
          <p:cNvPr id="15" name="Picture 2" descr="C:\Users\Admin\Downloads\PHOTO-2024-04-20-17-45-5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8960" y="970584"/>
            <a:ext cx="4002338" cy="286357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129668" y="195541"/>
            <a:ext cx="465127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" algn="ctr">
              <a:spcBef>
                <a:spcPts val="284"/>
              </a:spcBef>
            </a:pPr>
            <a:r>
              <a:rPr lang="ru-RU" sz="18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деструктивного </a:t>
            </a:r>
            <a:endParaRPr lang="ru-RU" sz="1800" b="1" spc="-2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" algn="ctr">
              <a:spcBef>
                <a:spcPts val="284"/>
              </a:spcBef>
            </a:pPr>
            <a:r>
              <a:rPr lang="ru-RU" sz="1800" b="1" spc="-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 </a:t>
            </a:r>
            <a:r>
              <a:rPr lang="ru-RU" sz="18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2D18850-FF8C-4748-815E-CA4029E51EB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66635" b="79273"/>
          <a:stretch>
            <a:fillRect/>
          </a:stretch>
        </p:blipFill>
        <p:spPr>
          <a:xfrm>
            <a:off x="5473334" y="542053"/>
            <a:ext cx="1423360" cy="33829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2D18850-FF8C-4748-815E-CA4029E51EB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89098" t="17604" b="20153"/>
          <a:stretch>
            <a:fillRect/>
          </a:stretch>
        </p:blipFill>
        <p:spPr>
          <a:xfrm>
            <a:off x="6517217" y="880344"/>
            <a:ext cx="374900" cy="170395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43640" y="1936970"/>
            <a:ext cx="2059388" cy="12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" algn="ctr">
              <a:spcBef>
                <a:spcPts val="284"/>
              </a:spcBef>
            </a:pPr>
            <a:r>
              <a:rPr lang="ru-RU" sz="16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</a:t>
            </a:r>
          </a:p>
          <a:p>
            <a:pPr marL="1270" algn="ctr">
              <a:spcBef>
                <a:spcPts val="284"/>
              </a:spcBef>
            </a:pPr>
            <a:r>
              <a:rPr lang="ru-RU" sz="16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ДОПУСТИТЬ, </a:t>
            </a:r>
          </a:p>
          <a:p>
            <a:pPr marL="1270" algn="ctr">
              <a:spcBef>
                <a:spcPts val="284"/>
              </a:spcBef>
            </a:pPr>
            <a:r>
              <a:rPr lang="ru-RU" sz="16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и </a:t>
            </a:r>
          </a:p>
          <a:p>
            <a:pPr marL="1270" algn="ctr">
              <a:spcBef>
                <a:spcPts val="284"/>
              </a:spcBef>
            </a:pPr>
            <a:r>
              <a:rPr lang="ru-RU" sz="1600" b="1" spc="-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УПУСТИТЬ!!!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494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684" y="336839"/>
            <a:ext cx="1409700" cy="424608"/>
          </a:xfrm>
          <a:prstGeom prst="rect">
            <a:avLst/>
          </a:prstGeom>
        </p:spPr>
      </p:pic>
      <p:pic>
        <p:nvPicPr>
          <p:cNvPr id="6" name="Group 2087330328" descr="preencoded.png">
            <a:extLst>
              <a:ext uri="{FF2B5EF4-FFF2-40B4-BE49-F238E27FC236}">
                <a16:creationId xmlns:a16="http://schemas.microsoft.com/office/drawing/2014/main" id="{28B503CB-D3DB-09FE-60B1-F4D4A37C73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517747" y="257043"/>
            <a:ext cx="484335" cy="584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396" y="365155"/>
            <a:ext cx="792349" cy="2888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666" y="320745"/>
            <a:ext cx="434758" cy="4162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236" y="1345089"/>
            <a:ext cx="1457847" cy="14578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1" name="Text 1">
            <a:extLst>
              <a:ext uri="{FF2B5EF4-FFF2-40B4-BE49-F238E27FC236}">
                <a16:creationId xmlns:a16="http://schemas.microsoft.com/office/drawing/2014/main" id="{923A453E-FF99-DE1E-4FEA-2ACADD730001}"/>
              </a:ext>
            </a:extLst>
          </p:cNvPr>
          <p:cNvSpPr/>
          <p:nvPr/>
        </p:nvSpPr>
        <p:spPr>
          <a:xfrm>
            <a:off x="3445794" y="1473185"/>
            <a:ext cx="1651251" cy="3605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5833"/>
              </a:lnSpc>
              <a:spcAft>
                <a:spcPts val="422"/>
              </a:spcAft>
            </a:pPr>
            <a:r>
              <a:rPr lang="ru-RU" sz="2400" dirty="0">
                <a:solidFill>
                  <a:schemeClr val="bg1"/>
                </a:solidFill>
                <a:latin typeface="Forum" panose="02000000000000000000" pitchFamily="2" charset="0"/>
                <a:ea typeface="Mulish ExtraBold" pitchFamily="34" charset="-122"/>
                <a:cs typeface="Arial" panose="020B0604020202020204" pitchFamily="34" charset="0"/>
              </a:rPr>
              <a:t>КОНТАКТЫ</a:t>
            </a:r>
            <a:endParaRPr lang="en-US" sz="2400" dirty="0">
              <a:solidFill>
                <a:schemeClr val="bg1"/>
              </a:solidFill>
              <a:latin typeface="Forum" panose="02000000000000000000" pitchFamily="2" charset="0"/>
              <a:cs typeface="Arial" panose="020B060402020202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403887" y="1628496"/>
            <a:ext cx="2709792" cy="1631216"/>
            <a:chOff x="4739104" y="1927866"/>
            <a:chExt cx="2709792" cy="1631216"/>
          </a:xfrm>
        </p:grpSpPr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2B9C9E5D-5EE1-B353-FBE0-57A566532307}"/>
                </a:ext>
              </a:extLst>
            </p:cNvPr>
            <p:cNvGrpSpPr/>
            <p:nvPr/>
          </p:nvGrpSpPr>
          <p:grpSpPr>
            <a:xfrm>
              <a:off x="4739104" y="1927866"/>
              <a:ext cx="2709792" cy="1631216"/>
              <a:chOff x="15891196" y="11407355"/>
              <a:chExt cx="18671221" cy="11239535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F27624-679B-DBB9-A647-6B9CCA06FB19}"/>
                  </a:ext>
                </a:extLst>
              </p:cNvPr>
              <p:cNvSpPr txBox="1"/>
              <p:nvPr/>
            </p:nvSpPr>
            <p:spPr>
              <a:xfrm>
                <a:off x="15891196" y="11407355"/>
                <a:ext cx="18671221" cy="112395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/>
                </a:r>
                <a:b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</a:br>
                <a: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/>
                </a:r>
                <a:b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</a:br>
                <a: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       </a:t>
                </a:r>
                <a:r>
                  <a:rPr lang="ru-RU" sz="1000" b="1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E-</a:t>
                </a:r>
                <a:r>
                  <a:rPr lang="ru-RU" sz="1000" b="1" dirty="0" err="1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mail</a:t>
                </a:r>
                <a:r>
                  <a:rPr lang="ru-RU" sz="1000" b="1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: </a:t>
                </a:r>
                <a:endParaRPr lang="en-US" sz="1000" b="1" dirty="0">
                  <a:solidFill>
                    <a:schemeClr val="bg1"/>
                  </a:solidFill>
                  <a:latin typeface="Montserrat" pitchFamily="2" charset="-52"/>
                  <a:cs typeface="Arial" panose="020B0604020202020204" pitchFamily="34" charset="0"/>
                </a:endParaRPr>
              </a:p>
              <a:p>
                <a:r>
                  <a:rPr lang="ru-RU" sz="10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club@expohistory.ru</a:t>
                </a:r>
              </a:p>
              <a:p>
                <a: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        </a:t>
                </a:r>
              </a:p>
              <a:p>
                <a:r>
                  <a:rPr lang="en-US" sz="1000" b="1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     </a:t>
                </a:r>
                <a:r>
                  <a:rPr lang="ru-RU" sz="1000" b="1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Социальные сети:</a:t>
                </a:r>
              </a:p>
              <a:p>
                <a:r>
                  <a:rPr lang="en-US" sz="10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vk.com/</a:t>
                </a:r>
                <a:r>
                  <a:rPr lang="en-US" sz="1000" dirty="0" err="1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>grifonclubrf</a:t>
                </a:r>
                <a:endParaRPr lang="en-US" sz="1000" dirty="0">
                  <a:solidFill>
                    <a:schemeClr val="bg1"/>
                  </a:solidFill>
                  <a:latin typeface="Montserrat" pitchFamily="2" charset="-52"/>
                  <a:cs typeface="Arial" panose="020B0604020202020204" pitchFamily="34" charset="0"/>
                </a:endParaRPr>
              </a:p>
              <a:p>
                <a:endParaRPr lang="en-US" sz="800" dirty="0">
                  <a:solidFill>
                    <a:schemeClr val="bg1"/>
                  </a:solidFill>
                  <a:latin typeface="Montserrat" pitchFamily="2" charset="-52"/>
                  <a:cs typeface="Arial" panose="020B0604020202020204" pitchFamily="34" charset="0"/>
                </a:endParaRPr>
              </a:p>
              <a:p>
                <a:r>
                  <a:rPr lang="en-US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/>
                </a:r>
                <a:br>
                  <a:rPr lang="en-US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</a:br>
                <a: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  <a:t/>
                </a:r>
                <a:br>
                  <a:rPr lang="ru-RU" sz="800" dirty="0">
                    <a:solidFill>
                      <a:schemeClr val="bg1"/>
                    </a:solidFill>
                    <a:latin typeface="Montserrat" pitchFamily="2" charset="-52"/>
                    <a:cs typeface="Arial" panose="020B0604020202020204" pitchFamily="34" charset="0"/>
                  </a:rPr>
                </a:br>
                <a:endParaRPr lang="ru-RU" sz="800" dirty="0">
                  <a:solidFill>
                    <a:schemeClr val="bg1"/>
                  </a:solidFill>
                  <a:latin typeface="Montserrat" pitchFamily="2" charset="-52"/>
                  <a:cs typeface="Arial" panose="020B0604020202020204" pitchFamily="34" charset="0"/>
                </a:endParaRPr>
              </a:p>
            </p:txBody>
          </p:sp>
          <p:pic>
            <p:nvPicPr>
              <p:cNvPr id="21" name="Picture 6" descr="Picture background">
                <a:extLst>
                  <a:ext uri="{FF2B5EF4-FFF2-40B4-BE49-F238E27FC236}">
                    <a16:creationId xmlns:a16="http://schemas.microsoft.com/office/drawing/2014/main" id="{A7B69519-7468-5EBC-EC77-9BEFBAB8AED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277424" y="16394429"/>
                <a:ext cx="1272200" cy="10133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11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3482" y="2217070"/>
              <a:ext cx="156313" cy="1563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684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</TotalTime>
  <Words>307</Words>
  <Application>Microsoft Office PowerPoint</Application>
  <PresentationFormat>Произвольный</PresentationFormat>
  <Paragraphs>91</Paragraphs>
  <Slides>15</Slides>
  <Notes>0</Notes>
  <HiddenSlides>0</HiddenSlides>
  <MMClips>13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MT</vt:lpstr>
      <vt:lpstr>Calibri</vt:lpstr>
      <vt:lpstr>Calibri Light</vt:lpstr>
      <vt:lpstr>Forum</vt:lpstr>
      <vt:lpstr>Montserrat</vt:lpstr>
      <vt:lpstr>Mulish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Маркетолог</dc:creator>
  <cp:lastModifiedBy>FKR-NB20</cp:lastModifiedBy>
  <cp:revision>19</cp:revision>
  <dcterms:created xsi:type="dcterms:W3CDTF">2026-01-28T07:56:56Z</dcterms:created>
  <dcterms:modified xsi:type="dcterms:W3CDTF">2026-05-28T17:29:21Z</dcterms:modified>
</cp:coreProperties>
</file>