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906000" cy="6858000" type="A4"/>
  <p:notesSz cx="9929813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-1950" y="-60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D9B4-213D-4674-9EC2-E5F3B2FD7BB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8D90-6D56-4BB8-A66B-947268FF5F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891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D9B4-213D-4674-9EC2-E5F3B2FD7BB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8D90-6D56-4BB8-A66B-947268FF5F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254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D9B4-213D-4674-9EC2-E5F3B2FD7BB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8D90-6D56-4BB8-A66B-947268FF5F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55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D9B4-213D-4674-9EC2-E5F3B2FD7BB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8D90-6D56-4BB8-A66B-947268FF5F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895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4"/>
            <a:ext cx="4190702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6"/>
            <a:ext cx="419070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D9B4-213D-4674-9EC2-E5F3B2FD7BB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8D90-6D56-4BB8-A66B-947268FF5F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1462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D9B4-213D-4674-9EC2-E5F3B2FD7BB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8D90-6D56-4BB8-A66B-947268FF5F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954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9413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7"/>
            <a:ext cx="5014913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D9B4-213D-4674-9EC2-E5F3B2FD7BB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8D90-6D56-4BB8-A66B-947268FF5F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59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7"/>
            <a:ext cx="5014913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D9B4-213D-4674-9EC2-E5F3B2FD7BB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8D90-6D56-4BB8-A66B-947268FF5F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957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D9B4-213D-4674-9EC2-E5F3B2FD7BB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8D90-6D56-4BB8-A66B-947268FF5F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214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D9B4-213D-4674-9EC2-E5F3B2FD7BB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8D90-6D56-4BB8-A66B-947268FF5F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075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4D9B4-213D-4674-9EC2-E5F3B2FD7BB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48D90-6D56-4BB8-A66B-947268FF5F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997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295400" y="0"/>
            <a:ext cx="7181850" cy="6625001"/>
          </a:xfrm>
          <a:prstGeom prst="star7">
            <a:avLst>
              <a:gd name="adj" fmla="val 39617"/>
              <a:gd name="hf" fmla="val 102572"/>
              <a:gd name="vf" fmla="val 105210"/>
            </a:avLst>
          </a:prstGeom>
          <a:blipFill>
            <a:blip r:embed="rId2"/>
            <a:stretch>
              <a:fillRect/>
            </a:stretch>
          </a:blip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86634" y="2038636"/>
            <a:ext cx="553273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Безопасные </a:t>
            </a:r>
            <a:endParaRPr lang="ru-RU" sz="54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летние </a:t>
            </a:r>
            <a:r>
              <a:rPr lang="ru-RU" sz="5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каникулы </a:t>
            </a:r>
            <a:endParaRPr lang="ru-RU" sz="5400" b="1" cap="none" spc="0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:\Users\VHU-Knyazeva\Downloads\pngwing.com - 2024-05-20T153027.88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897" y="3792962"/>
            <a:ext cx="2434856" cy="1631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12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5095085" y="1036376"/>
            <a:ext cx="4345833" cy="4310419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6" name="Группа 15"/>
          <p:cNvGrpSpPr/>
          <p:nvPr/>
        </p:nvGrpSpPr>
        <p:grpSpPr>
          <a:xfrm>
            <a:off x="149967" y="1036377"/>
            <a:ext cx="4345833" cy="4320000"/>
            <a:chOff x="149967" y="1036377"/>
            <a:chExt cx="4345833" cy="4320000"/>
          </a:xfrm>
        </p:grpSpPr>
        <p:grpSp>
          <p:nvGrpSpPr>
            <p:cNvPr id="14" name="Группа 13"/>
            <p:cNvGrpSpPr/>
            <p:nvPr/>
          </p:nvGrpSpPr>
          <p:grpSpPr>
            <a:xfrm>
              <a:off x="149967" y="1036377"/>
              <a:ext cx="4345833" cy="4320000"/>
              <a:chOff x="149967" y="1036377"/>
              <a:chExt cx="4345833" cy="4320000"/>
            </a:xfrm>
          </p:grpSpPr>
          <p:sp>
            <p:nvSpPr>
              <p:cNvPr id="4" name="Овал 3"/>
              <p:cNvSpPr/>
              <p:nvPr/>
            </p:nvSpPr>
            <p:spPr>
              <a:xfrm>
                <a:off x="149967" y="1036377"/>
                <a:ext cx="4345833" cy="4320000"/>
              </a:xfrm>
              <a:prstGeom prst="ellipse">
                <a:avLst/>
              </a:prstGeom>
              <a:blipFill dpi="0" rotWithShape="1">
                <a:blip r:embed="rId3" cstate="print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sharpenSoften amount="18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2050" name="Picture 2" descr="C:\Users\VHU-Knyazeva\Downloads\pngwing.com - 2024-05-20T153827.778.png"/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9916" b="96639" l="9857" r="89905">
                            <a14:foregroundMark x1="16033" y1="86891" x2="19477" y2="89244"/>
                            <a14:foregroundMark x1="26128" y1="63697" x2="49881" y2="93613"/>
                            <a14:foregroundMark x1="35629" y1="88908" x2="59857" y2="96639"/>
                            <a14:foregroundMark x1="29335" y1="62353" x2="30998" y2="75798"/>
                            <a14:backgroundMark x1="20071" y1="84706" x2="20309" y2="91092"/>
                            <a14:backgroundMark x1="15558" y1="87731" x2="19477" y2="88403"/>
                            <a14:backgroundMark x1="13895" y1="56134" x2="28622" y2="51933"/>
                            <a14:backgroundMark x1="44774" y1="53950" x2="60333" y2="56975"/>
                            <a14:backgroundMark x1="85392" y1="57815" x2="87173" y2="54790"/>
                            <a14:backgroundMark x1="42874" y1="76134" x2="42874" y2="76134"/>
                            <a14:backgroundMark x1="42399" y1="71092" x2="44181" y2="73445"/>
                            <a14:backgroundMark x1="24703" y1="72605" x2="24703" y2="72605"/>
                            <a14:backgroundMark x1="16033" y1="84538" x2="18646" y2="92437"/>
                            <a14:backgroundMark x1="14964" y1="86891" x2="20903" y2="87395"/>
                            <a14:backgroundMark x1="19834" y1="87395" x2="14489" y2="8823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5826" t="50000" r="11237"/>
              <a:stretch/>
            </p:blipFill>
            <p:spPr bwMode="auto">
              <a:xfrm>
                <a:off x="567014" y="3191585"/>
                <a:ext cx="3511737" cy="1949994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3" name="Прямоугольник 12"/>
            <p:cNvSpPr/>
            <p:nvPr/>
          </p:nvSpPr>
          <p:spPr>
            <a:xfrm>
              <a:off x="662707" y="1305764"/>
              <a:ext cx="3518880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Необходимо </a:t>
              </a:r>
              <a:endParaRPr lang="ru-RU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endParaRPr>
            </a:p>
            <a:p>
              <a:pPr algn="ctr"/>
              <a:r>
                <a:rPr lang="ru-RU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быть осторожным и  </a:t>
              </a:r>
              <a:r>
                <a:rPr lang="ru-RU" b="1" dirty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внимательным на улице</a:t>
              </a:r>
              <a:r>
                <a:rPr lang="ru-RU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, особенно </a:t>
              </a:r>
              <a:r>
                <a:rPr lang="ru-RU" b="1" dirty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при </a:t>
              </a:r>
              <a:r>
                <a:rPr lang="ru-RU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переходе дороги</a:t>
              </a:r>
              <a:r>
                <a:rPr lang="ru-RU" b="1" dirty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; </a:t>
              </a:r>
              <a:r>
                <a:rPr lang="ru-RU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важно</a:t>
              </a:r>
            </a:p>
            <a:p>
              <a:pPr algn="ctr"/>
              <a:r>
                <a:rPr lang="ru-RU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соблюдать </a:t>
              </a:r>
              <a:r>
                <a:rPr lang="ru-RU" b="1" dirty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правила дорожного </a:t>
              </a:r>
              <a:r>
                <a:rPr lang="ru-RU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движения!</a:t>
              </a:r>
              <a:endParaRPr lang="ru-RU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endParaRPr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5668458" y="1398097"/>
            <a:ext cx="31990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Необходимо </a:t>
            </a:r>
            <a:r>
              <a:rPr lang="ru-RU" sz="20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соблюдать правила техники безопасности при прогулках в лесу, на </a:t>
            </a:r>
            <a:r>
              <a:rPr lang="ru-RU" sz="2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реке!</a:t>
            </a:r>
            <a:endParaRPr lang="ru-RU" sz="20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2052" name="Picture 4" descr="C:\Users\VHU-Knyazeva\Downloads\pngwing.com - 2024-05-20T154712.799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53" t="6390" r="35033" b="50544"/>
          <a:stretch/>
        </p:blipFill>
        <p:spPr bwMode="auto">
          <a:xfrm>
            <a:off x="6077392" y="3337089"/>
            <a:ext cx="882265" cy="1107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VHU-Knyazeva\Downloads\pngwing.com - 2024-05-20T154712.799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319" b="50000"/>
          <a:stretch/>
        </p:blipFill>
        <p:spPr bwMode="auto">
          <a:xfrm>
            <a:off x="5509433" y="3059239"/>
            <a:ext cx="759345" cy="137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C:\Users\VHU-Knyazeva\Downloads\pngwing.com - 2024-05-20T154712.799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12" r="71738"/>
          <a:stretch/>
        </p:blipFill>
        <p:spPr bwMode="auto">
          <a:xfrm>
            <a:off x="5889105" y="3808138"/>
            <a:ext cx="775294" cy="127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VHU-Knyazeva\Downloads\pngwing.com - 2024-05-20T154959.706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481" y="3665185"/>
            <a:ext cx="2438405" cy="100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164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5095085" y="1036376"/>
            <a:ext cx="4345833" cy="4310419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6" name="Группа 15"/>
          <p:cNvGrpSpPr/>
          <p:nvPr/>
        </p:nvGrpSpPr>
        <p:grpSpPr>
          <a:xfrm>
            <a:off x="149967" y="1036377"/>
            <a:ext cx="4345833" cy="4320000"/>
            <a:chOff x="149967" y="1036377"/>
            <a:chExt cx="4345833" cy="4320000"/>
          </a:xfrm>
        </p:grpSpPr>
        <p:sp>
          <p:nvSpPr>
            <p:cNvPr id="4" name="Овал 3"/>
            <p:cNvSpPr/>
            <p:nvPr/>
          </p:nvSpPr>
          <p:spPr>
            <a:xfrm>
              <a:off x="149967" y="1036377"/>
              <a:ext cx="4345833" cy="4320000"/>
            </a:xfrm>
            <a:prstGeom prst="ellipse">
              <a:avLst/>
            </a:prstGeom>
            <a:blipFill dpi="0" rotWithShape="1"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harpenSoften amount="18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655565" y="1513537"/>
              <a:ext cx="3334636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Необходимо </a:t>
              </a:r>
              <a:endParaRPr lang="ru-RU" sz="2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endParaRPr>
            </a:p>
            <a:p>
              <a:pPr algn="ctr"/>
              <a:r>
                <a:rPr lang="ru-RU" sz="2000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заботиться </a:t>
              </a:r>
              <a:r>
                <a:rPr lang="ru-RU" sz="2000" b="1" dirty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о своем здоровье; проводить профилактические</a:t>
              </a:r>
            </a:p>
            <a:p>
              <a:pPr algn="ctr"/>
              <a:r>
                <a:rPr lang="ru-RU" sz="2000" b="1" dirty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мероприятия против гриппа и </a:t>
              </a:r>
              <a:r>
                <a:rPr lang="ru-RU" sz="2000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простуды!</a:t>
              </a:r>
              <a:endParaRPr lang="ru-RU" sz="20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endParaRPr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5518945" y="1236538"/>
            <a:ext cx="349811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Необходимо</a:t>
            </a:r>
          </a:p>
          <a:p>
            <a:pPr algn="ctr"/>
            <a:r>
              <a:rPr lang="ru-RU" sz="1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 быть </a:t>
            </a:r>
            <a:r>
              <a:rPr lang="ru-RU" sz="16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осторожным при контакте с электрическими приборами, соблюдать</a:t>
            </a:r>
          </a:p>
          <a:p>
            <a:pPr algn="ctr"/>
            <a:r>
              <a:rPr lang="ru-RU" sz="16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технику безопасности при включении и выключении телевизора,</a:t>
            </a:r>
          </a:p>
          <a:p>
            <a:pPr algn="ctr"/>
            <a:r>
              <a:rPr lang="ru-RU" sz="1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утюга</a:t>
            </a:r>
            <a:r>
              <a:rPr lang="ru-RU" sz="16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, чайника и т.д.</a:t>
            </a:r>
          </a:p>
        </p:txBody>
      </p:sp>
      <p:pic>
        <p:nvPicPr>
          <p:cNvPr id="3077" name="Picture 5" descr="C:\Users\VHU-Knyazeva\Downloads\pngwing.com - 2024-05-20T160649.59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847" y="3245049"/>
            <a:ext cx="2111328" cy="211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VHU-Knyazeva\Downloads\pngwing.com (7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11" y="3452529"/>
            <a:ext cx="1232780" cy="1743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673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5095085" y="1036376"/>
            <a:ext cx="4345833" cy="4310419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6" name="Группа 15"/>
          <p:cNvGrpSpPr/>
          <p:nvPr/>
        </p:nvGrpSpPr>
        <p:grpSpPr>
          <a:xfrm>
            <a:off x="149967" y="1036377"/>
            <a:ext cx="4345833" cy="4320000"/>
            <a:chOff x="149967" y="1036377"/>
            <a:chExt cx="4345833" cy="4320000"/>
          </a:xfrm>
        </p:grpSpPr>
        <p:sp>
          <p:nvSpPr>
            <p:cNvPr id="4" name="Овал 3"/>
            <p:cNvSpPr/>
            <p:nvPr/>
          </p:nvSpPr>
          <p:spPr>
            <a:xfrm>
              <a:off x="149967" y="1036377"/>
              <a:ext cx="4345833" cy="4320000"/>
            </a:xfrm>
            <a:prstGeom prst="ellipse">
              <a:avLst/>
            </a:prstGeom>
            <a:blipFill dpi="0" rotWithShape="1"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harpenSoften amount="18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655565" y="1385394"/>
              <a:ext cx="3334636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Необходимо </a:t>
              </a:r>
            </a:p>
            <a:p>
              <a:pPr algn="ctr"/>
              <a:r>
                <a:rPr lang="ru-RU" sz="2000" b="1" dirty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с</a:t>
              </a:r>
              <a:r>
                <a:rPr lang="ru-RU" sz="2000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облюдать </a:t>
              </a:r>
              <a:r>
                <a:rPr lang="ru-RU" sz="2000" b="1" dirty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технику безопасности при пользовании газовыми </a:t>
              </a:r>
              <a:r>
                <a:rPr lang="ru-RU" sz="2000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приборами!</a:t>
              </a:r>
              <a:endParaRPr lang="ru-RU" sz="20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endParaRPr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5518945" y="1385394"/>
            <a:ext cx="34981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Необходимо</a:t>
            </a:r>
          </a:p>
          <a:p>
            <a:pPr algn="ctr"/>
            <a:r>
              <a:rPr lang="ru-RU" sz="20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 с</a:t>
            </a:r>
            <a:r>
              <a:rPr lang="ru-RU" sz="2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облюдать </a:t>
            </a:r>
            <a:r>
              <a:rPr lang="ru-RU" sz="20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временной режим при просмотре телевизора и работе на</a:t>
            </a:r>
          </a:p>
          <a:p>
            <a:pPr algn="ctr"/>
            <a:r>
              <a:rPr lang="ru-RU" sz="2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компьютере!</a:t>
            </a:r>
            <a:endParaRPr lang="ru-RU" sz="20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4100" name="Picture 4" descr="C:\Users\VHU-Knyazeva\Downloads\pngwing.com (3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664" y="3324386"/>
            <a:ext cx="1926758" cy="182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VHU-Knyazeva\Downloads\pngwing.com (4)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1244833" y="3324386"/>
            <a:ext cx="987801" cy="167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VHU-Knyazeva\Downloads\pngwing.com (5)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883" y="3715295"/>
            <a:ext cx="951073" cy="143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33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/>
          <p:cNvGrpSpPr/>
          <p:nvPr/>
        </p:nvGrpSpPr>
        <p:grpSpPr>
          <a:xfrm>
            <a:off x="149967" y="1036377"/>
            <a:ext cx="4345833" cy="4320000"/>
            <a:chOff x="149967" y="1036377"/>
            <a:chExt cx="4345833" cy="4320000"/>
          </a:xfrm>
        </p:grpSpPr>
        <p:sp>
          <p:nvSpPr>
            <p:cNvPr id="4" name="Овал 3"/>
            <p:cNvSpPr/>
            <p:nvPr/>
          </p:nvSpPr>
          <p:spPr>
            <a:xfrm>
              <a:off x="149967" y="1036377"/>
              <a:ext cx="4345833" cy="4320000"/>
            </a:xfrm>
            <a:prstGeom prst="ellipse">
              <a:avLst/>
            </a:prstGeom>
            <a:blipFill dpi="0" rotWithShape="1"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harpenSoften amount="18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421564" y="1571549"/>
              <a:ext cx="3802635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Необходимо </a:t>
              </a:r>
            </a:p>
            <a:p>
              <a:pPr algn="ctr"/>
              <a:r>
                <a:rPr lang="ru-RU" sz="2400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быть </a:t>
              </a:r>
              <a:r>
                <a:rPr lang="ru-RU" sz="2400" b="1" dirty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осторожным в обращении с </a:t>
              </a:r>
              <a:r>
                <a:rPr lang="ru-RU" sz="2400" b="1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Arial Black" pitchFamily="34" charset="0"/>
                </a:rPr>
                <a:t>животными!</a:t>
              </a:r>
              <a:endParaRPr lang="ru-RU" sz="2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endParaRPr>
            </a:p>
          </p:txBody>
        </p:sp>
      </p:grpSp>
      <p:pic>
        <p:nvPicPr>
          <p:cNvPr id="5122" name="Picture 2" descr="C:\Users\VHU-Knyazeva\Downloads\pngwing.com - 2024-05-20T160800.16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40" y="3401084"/>
            <a:ext cx="845007" cy="1049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VHU-Knyazeva\Downloads\pngwing.com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643" y="3202835"/>
            <a:ext cx="2248739" cy="167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50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</TotalTime>
  <Words>104</Words>
  <Application>Microsoft Office PowerPoint</Application>
  <PresentationFormat>Лист A4 (210x297 мм)</PresentationFormat>
  <Paragraphs>20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3indi3@rambler.ru</dc:creator>
  <cp:lastModifiedBy>VHU-Knyazeva</cp:lastModifiedBy>
  <cp:revision>15</cp:revision>
  <cp:lastPrinted>2024-05-20T12:23:35Z</cp:lastPrinted>
  <dcterms:created xsi:type="dcterms:W3CDTF">2024-05-09T18:11:17Z</dcterms:created>
  <dcterms:modified xsi:type="dcterms:W3CDTF">2024-05-20T13:29:57Z</dcterms:modified>
</cp:coreProperties>
</file>