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60188E2-9F75-4872-A370-345EDEC039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47E0E92-A773-443E-81D3-6A8225B1B8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09CF9-D4B5-4C3C-BBE7-395FAF673591}" type="datetimeFigureOut">
              <a:rPr lang="ru-RU" smtClean="0"/>
              <a:t>13.04.2026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F92DA3B-8CEF-49E1-AAEC-0B4D8069FA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F417A3FC-55E0-474F-8AC1-C3358E6A4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1F780-58FF-447F-8DCB-1558668461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2220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A3D834-24FE-4DAA-9BB5-6654DFCA03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32714EC-A05E-44EF-A676-8AB3013153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6E175B6-1E17-44A8-B202-B2C84BA3B8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509CF9-D4B5-4C3C-BBE7-395FAF673591}" type="datetimeFigureOut">
              <a:rPr lang="ru-RU" smtClean="0"/>
              <a:t>13.04.2026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7289BD8-A150-4E7F-86BB-4A799192E2B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8B978B0-701B-463A-8784-94F69B46F47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B1F780-58FF-447F-8DCB-1558668461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8870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024C5863-84DB-4902-B15C-D332C784FE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8469535-7CAB-445F-A31F-B17633D578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5065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DBE0E957-05D5-4E88-B62D-CCE278E2E8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7A50DC6-F4D3-420E-829D-EA4034B40E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51578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3FDA5C61-0526-4E3E-A186-4B6238F34A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1EFA033-2037-4B32-A5F6-BFDCF5989D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727896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331B6253-9ABC-4B3A-8E80-4EE2D1EC22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937EDB8-1764-40EC-A48B-CF1AAD8607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589701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41662E72-E669-42CB-9B2C-ABE2ABBD71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6F671CD-4A91-4115-81D5-61CFB160C6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618595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5678BFAB-E7E6-48C6-A410-9418CCC4B0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DF67AB1-4989-45C2-AD0C-C97CE616D6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51179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262D6FE3-FD48-41D7-AF13-72705DFF00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1681041-3958-4629-96BB-DA4B2B5D07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543265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54A3C328-3C64-4F40-8899-8B4AF722B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63DB7FE-A365-46BE-9387-FEEC6EF6CA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975439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C5116479-41B4-442B-9F33-761588F7A6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E94C31E-E515-4BEB-8B04-CA375FCBD6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183786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57216C7C-114E-4A0B-9B9A-4D41689565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0F0C6DF-B73F-4508-8C9A-8FBDB8B7E7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275278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D94E1D5B-741E-40E2-BFA3-821D552EB8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D4E6423-0A6F-4652-BA54-F93D924844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975917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B13D012C-E650-4AC4-8D1E-571024F76D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09CE279-25F5-4552-A9FD-5805BE9095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288169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19CED8A6-C729-4D95-AAD2-418AF1ED2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FC582E5-B469-4A31-9E9B-1886CC1E78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808790"/>
      </p:ext>
    </p:extLst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389D8AE7-CAAE-49E5-8B7B-A0B419AE28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4877EE7-AF90-47B4-BE65-1E0024800B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182433"/>
      </p:ext>
    </p:extLst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8E781BED-2FB7-451B-BB68-B4E2D1A36B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0E1A976-5274-45D6-9B59-F3FD3592DF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730056"/>
      </p:ext>
    </p:extLst>
  </p:cSld>
  <p:clrMapOvr>
    <a:masterClrMapping/>
  </p:clrMapOvr>
  <p:transition spd="slow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20B630AF-5AE6-41F6-935F-046EFEFB9C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C59E704-8CCF-4640-8840-8E87D1A288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053797"/>
      </p:ext>
    </p:extLst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34F0D46E-EDC0-4C92-AE4D-071D9665A8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33C58D4-0834-4EF2-B72B-FA93BA4F45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703844"/>
      </p:ext>
    </p:extLst>
  </p:cSld>
  <p:clrMapOvr>
    <a:masterClrMapping/>
  </p:clrMapOvr>
  <p:transition spd="slow">
    <p:push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9D4337F8-FE5A-45D8-AFFA-2C8B25E6D5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0D6215F-D85D-44A8-B228-BABF319EA3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017734"/>
      </p:ext>
    </p:extLst>
  </p:cSld>
  <p:clrMapOvr>
    <a:masterClrMapping/>
  </p:clrMapOvr>
  <p:transition spd="slow">
    <p:push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2D9BAD50-B9A7-40D8-8831-D6F0AC1B3D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34491F3-886B-4C78-990C-93B25E8B8B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521904"/>
      </p:ext>
    </p:extLst>
  </p:cSld>
  <p:clrMapOvr>
    <a:masterClrMapping/>
  </p:clrMapOvr>
  <p:transition spd="slow">
    <p:push dir="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A58757DC-12E4-44A9-B3E6-65558B01A0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89472D6-F64D-4B2F-ABED-DBF4001532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592178"/>
      </p:ext>
    </p:extLst>
  </p:cSld>
  <p:clrMapOvr>
    <a:masterClrMapping/>
  </p:clrMapOvr>
  <p:transition spd="slow">
    <p:push dir="u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4279961F-11E1-4CC5-9A75-2C4E592F0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BF75DAC-0279-4B0E-B294-4EF724665A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28538"/>
      </p:ext>
    </p:extLst>
  </p:cSld>
  <p:clrMapOvr>
    <a:masterClrMapping/>
  </p:clrMapOvr>
  <p:transition spd="slow">
    <p:push dir="u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1D5F1E5D-149A-4DD0-B1D3-9DCE38CBE7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43A18D7-FCC3-43B3-91CE-6826CAE00D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002057"/>
      </p:ext>
    </p:extLst>
  </p:cSld>
  <p:clrMapOvr>
    <a:masterClrMapping/>
  </p:clrMapOvr>
  <p:transition spd="slow">
    <p:push dir="u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CC8CCAB5-504F-4A0B-8685-7CF599C54F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881744D-9673-46E1-8435-89363515EC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123897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Широкоэкранный</PresentationFormat>
  <Paragraphs>0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Виктор Носов</dc:creator>
  <cp:lastModifiedBy>Виктор Носов</cp:lastModifiedBy>
  <cp:revision>1</cp:revision>
  <dcterms:created xsi:type="dcterms:W3CDTF">2026-04-12T21:16:03Z</dcterms:created>
  <dcterms:modified xsi:type="dcterms:W3CDTF">2026-04-12T21:16:03Z</dcterms:modified>
</cp:coreProperties>
</file>