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18A51C-89AE-4CCC-9387-F3809E2CF698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098FF8-DC02-41F3-9B15-0D2D169D62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7777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8405-66C9-4C2D-A4BB-4E53C5C7682A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10CF7-DD5F-4C91-9657-CE16C8F6B6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094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8405-66C9-4C2D-A4BB-4E53C5C7682A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10CF7-DD5F-4C91-9657-CE16C8F6B6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5284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8405-66C9-4C2D-A4BB-4E53C5C7682A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10CF7-DD5F-4C91-9657-CE16C8F6B6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6389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8405-66C9-4C2D-A4BB-4E53C5C7682A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10CF7-DD5F-4C91-9657-CE16C8F6B6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5155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8405-66C9-4C2D-A4BB-4E53C5C7682A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10CF7-DD5F-4C91-9657-CE16C8F6B6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54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8405-66C9-4C2D-A4BB-4E53C5C7682A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10CF7-DD5F-4C91-9657-CE16C8F6B6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7967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8405-66C9-4C2D-A4BB-4E53C5C7682A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10CF7-DD5F-4C91-9657-CE16C8F6B6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0090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8405-66C9-4C2D-A4BB-4E53C5C7682A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10CF7-DD5F-4C91-9657-CE16C8F6B6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206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8405-66C9-4C2D-A4BB-4E53C5C7682A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10CF7-DD5F-4C91-9657-CE16C8F6B6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7313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8405-66C9-4C2D-A4BB-4E53C5C7682A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10CF7-DD5F-4C91-9657-CE16C8F6B6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8001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8405-66C9-4C2D-A4BB-4E53C5C7682A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F10CF7-DD5F-4C91-9657-CE16C8F6B6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298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EF8405-66C9-4C2D-A4BB-4E53C5C7682A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F10CF7-DD5F-4C91-9657-CE16C8F6B6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7800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CB6AFE6-CF13-6F90-B914-85F2906EE2DD}"/>
              </a:ext>
            </a:extLst>
          </p:cNvPr>
          <p:cNvSpPr txBox="1"/>
          <p:nvPr/>
        </p:nvSpPr>
        <p:spPr>
          <a:xfrm>
            <a:off x="176980" y="294968"/>
            <a:ext cx="849675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Презентация</a:t>
            </a:r>
            <a:r>
              <a:rPr lang="en-US" sz="3600" dirty="0"/>
              <a:t>:</a:t>
            </a:r>
            <a:endParaRPr lang="ru-RU" sz="3600" dirty="0"/>
          </a:p>
          <a:p>
            <a:endParaRPr lang="ru-RU" sz="3600" dirty="0"/>
          </a:p>
          <a:p>
            <a:endParaRPr lang="ru-RU" sz="3600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273BCFE4-C628-B319-B35A-B42322618E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4539" y="2638732"/>
            <a:ext cx="3924300" cy="392430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86F9109E-C8DB-ACC7-DC5C-2F6391639C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7317" y="54356"/>
            <a:ext cx="2789547" cy="278954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6196E64D-2479-A2BC-97D3-20AAD81EEE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8732"/>
            <a:ext cx="3515140" cy="41049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361509" y="2447109"/>
            <a:ext cx="27954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Team Fortress 2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176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4A52229-3130-CDE8-832B-524895AE5C7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8033" y="2438400"/>
            <a:ext cx="3044113" cy="44196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8EDA5D63-B587-717D-3AAF-9B16873DA3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3932" y="36185"/>
            <a:ext cx="1318068" cy="131806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14321442-C938-2C13-D071-3B30C8FB1C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821" y="2308477"/>
            <a:ext cx="4221914" cy="42219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92480" y="513806"/>
            <a:ext cx="74055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Почему мне нравится эта игра?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0059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>
        <p:circle/>
      </p:transition>
    </mc:Choice>
    <mc:Fallback>
      <p:transition spd="slow" advClick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705AAF1-243D-E0D5-D90A-66AB432D8EA4}"/>
              </a:ext>
            </a:extLst>
          </p:cNvPr>
          <p:cNvSpPr txBox="1"/>
          <p:nvPr/>
        </p:nvSpPr>
        <p:spPr>
          <a:xfrm>
            <a:off x="186813" y="235974"/>
            <a:ext cx="118970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Team fortress 2 – </a:t>
            </a: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это популярный шутер, который был создан компанией </a:t>
            </a:r>
            <a:r>
              <a:rPr lang="en-US" sz="3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VALVe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9490A38-513A-F72E-9B58-193A81828955}"/>
              </a:ext>
            </a:extLst>
          </p:cNvPr>
          <p:cNvSpPr txBox="1"/>
          <p:nvPr/>
        </p:nvSpPr>
        <p:spPr>
          <a:xfrm>
            <a:off x="6587613" y="2743200"/>
            <a:ext cx="549623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Мне нравятся шутеры</a:t>
            </a:r>
          </a:p>
          <a:p>
            <a:endParaRPr lang="ru-RU" sz="3200" dirty="0"/>
          </a:p>
          <a:p>
            <a:r>
              <a:rPr lang="ru-RU" sz="3200" dirty="0"/>
              <a:t>Они тренируют меткость и рефлекс, а также можно поиграть после работы или школы (если </a:t>
            </a:r>
            <a:r>
              <a:rPr lang="ru-RU" sz="3200" dirty="0" err="1"/>
              <a:t>тимы</a:t>
            </a:r>
            <a:r>
              <a:rPr lang="ru-RU" sz="3200" dirty="0"/>
              <a:t> будут нормальные)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AB92FAC-DD56-975A-4D1A-6CCD37FEB8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5" y="4170622"/>
            <a:ext cx="3808154" cy="263996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37FCA69-F22F-AB7E-D8F4-33E939236E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309" y="1400739"/>
            <a:ext cx="1922276" cy="389321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DC87F828-B4D1-0E23-4B35-F011A438AF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9536" y="963562"/>
            <a:ext cx="1631981" cy="1631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61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53A336D-2AC6-5BC1-9BC3-283610E6FD28}"/>
              </a:ext>
            </a:extLst>
          </p:cNvPr>
          <p:cNvSpPr txBox="1"/>
          <p:nvPr/>
        </p:nvSpPr>
        <p:spPr>
          <a:xfrm>
            <a:off x="137652" y="255639"/>
            <a:ext cx="119461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Ещё игры от компании </a:t>
            </a:r>
            <a:r>
              <a:rPr lang="en-US" sz="3600" dirty="0" err="1"/>
              <a:t>VALVe</a:t>
            </a:r>
            <a:r>
              <a:rPr lang="en-US" sz="3600" dirty="0"/>
              <a:t>:  Half-life, Counter Strike, Portal 2</a:t>
            </a:r>
            <a:r>
              <a:rPr lang="ru-RU" sz="3600" dirty="0"/>
              <a:t>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A7946707-C918-DB3E-85E2-66A8A2FB24C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52" y="2107474"/>
            <a:ext cx="3569051" cy="22306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113" y="2248640"/>
            <a:ext cx="3711555" cy="194832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37463" y="45720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Counter Strike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02080" y="4572000"/>
            <a:ext cx="2159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Half-life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5078" y="2131361"/>
            <a:ext cx="3530831" cy="220677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365078" y="4685211"/>
            <a:ext cx="3435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Portal 2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7196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8011" y="461554"/>
            <a:ext cx="57824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Вобщем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скачайте 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Team Fortress 2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попробуйте сами!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523" y="0"/>
            <a:ext cx="3679772" cy="394933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006" y="3795882"/>
            <a:ext cx="6677690" cy="20127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6550" y="-48349"/>
            <a:ext cx="2801482" cy="42022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53484" y="3013914"/>
            <a:ext cx="2721311" cy="3730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387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95154" y="661851"/>
            <a:ext cx="57128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71" y="203122"/>
            <a:ext cx="3422469" cy="311048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4598" y="2561155"/>
            <a:ext cx="5182203" cy="45275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99" y="3466442"/>
            <a:ext cx="3085660" cy="30856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304" y="2370848"/>
            <a:ext cx="3461249" cy="433408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1445" y="-318306"/>
            <a:ext cx="4360555" cy="3529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590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</TotalTime>
  <Words>79</Words>
  <Application>Microsoft Office PowerPoint</Application>
  <PresentationFormat>Широкоэкранный</PresentationFormat>
  <Paragraphs>13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Aptos</vt:lpstr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Алгоритмика</dc:creator>
  <cp:lastModifiedBy>Зотовы</cp:lastModifiedBy>
  <cp:revision>6</cp:revision>
  <dcterms:created xsi:type="dcterms:W3CDTF">2026-05-14T14:23:58Z</dcterms:created>
  <dcterms:modified xsi:type="dcterms:W3CDTF">2026-05-14T18:27:07Z</dcterms:modified>
</cp:coreProperties>
</file>