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73" r:id="rId2"/>
    <p:sldId id="274" r:id="rId3"/>
    <p:sldId id="275" r:id="rId4"/>
    <p:sldId id="276" r:id="rId5"/>
    <p:sldId id="281" r:id="rId6"/>
    <p:sldId id="277" r:id="rId7"/>
    <p:sldId id="278" r:id="rId8"/>
    <p:sldId id="279" r:id="rId9"/>
    <p:sldId id="280" r:id="rId10"/>
    <p:sldId id="282" r:id="rId11"/>
    <p:sldId id="283" r:id="rId12"/>
    <p:sldId id="284" r:id="rId13"/>
    <p:sldId id="285" r:id="rId14"/>
    <p:sldId id="286" r:id="rId15"/>
    <p:sldId id="28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39D6DA4C-D91F-4751-890B-22387E637F30}">
          <p14:sldIdLst>
            <p14:sldId id="273"/>
          </p14:sldIdLst>
        </p14:section>
        <p14:section name="Table of Content" id="{8054207C-07AF-4CF0-B532-E2EA15CE9EED}">
          <p14:sldIdLst>
            <p14:sldId id="274"/>
          </p14:sldIdLst>
        </p14:section>
        <p14:section name="Welcome" id="{AB03F821-C69A-4954-ACF3-F5DAAC051C8E}">
          <p14:sldIdLst>
            <p14:sldId id="275"/>
          </p14:sldIdLst>
        </p14:section>
        <p14:section name="Introduction" id="{5114388F-7894-4BEE-97AA-0EEE664D50AE}">
          <p14:sldIdLst>
            <p14:sldId id="276"/>
            <p14:sldId id="281"/>
          </p14:sldIdLst>
        </p14:section>
        <p14:section name="About" id="{0B814A33-5D4A-411F-84CF-7DB840790F86}">
          <p14:sldIdLst>
            <p14:sldId id="277"/>
            <p14:sldId id="278"/>
          </p14:sldIdLst>
        </p14:section>
        <p14:section name="Services" id="{A5CB4F4E-B07A-4F7C-B2C3-52A13E19FDE1}">
          <p14:sldIdLst>
            <p14:sldId id="279"/>
            <p14:sldId id="280"/>
          </p14:sldIdLst>
        </p14:section>
        <p14:section name="Team" id="{5D5BE3DF-8F6D-408A-A853-58A2D3B67DF6}">
          <p14:sldIdLst>
            <p14:sldId id="282"/>
          </p14:sldIdLst>
        </p14:section>
        <p14:section name="Pricing" id="{E2BAA753-7416-4945-85E6-A44F162D4B04}">
          <p14:sldIdLst>
            <p14:sldId id="283"/>
          </p14:sldIdLst>
        </p14:section>
        <p14:section name="Mock Up App" id="{7B6D8308-6625-442D-9177-F68045849D8B}">
          <p14:sldIdLst>
            <p14:sldId id="284"/>
          </p14:sldIdLst>
        </p14:section>
        <p14:section name="Quotes" id="{C7211C35-15E9-4724-AE29-1A69000E4432}">
          <p14:sldIdLst>
            <p14:sldId id="285"/>
          </p14:sldIdLst>
        </p14:section>
        <p14:section name="Media Partner" id="{486D3188-C999-4165-9DC7-735F258EFBB1}">
          <p14:sldIdLst>
            <p14:sldId id="286"/>
          </p14:sldIdLst>
        </p14:section>
        <p14:section name="End Cover" id="{D88FB65B-9378-4000-AC6B-E06524D84ECC}">
          <p14:sldIdLst>
            <p14:sldId id="28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ehezkiel glori" initials="yg" lastIdx="1" clrIdx="0">
    <p:extLst>
      <p:ext uri="{19B8F6BF-5375-455C-9EA6-DF929625EA0E}">
        <p15:presenceInfo xmlns:p15="http://schemas.microsoft.com/office/powerpoint/2012/main" userId="ddb7e4fea45d168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976" autoAdjust="0"/>
    <p:restoredTop sz="94660"/>
  </p:normalViewPr>
  <p:slideViewPr>
    <p:cSldViewPr snapToGrid="0" showGuides="1">
      <p:cViewPr>
        <p:scale>
          <a:sx n="97" d="100"/>
          <a:sy n="97" d="100"/>
        </p:scale>
        <p:origin x="760" y="416"/>
      </p:cViewPr>
      <p:guideLst/>
    </p:cSldViewPr>
  </p:slideViewPr>
  <p:notesTextViewPr>
    <p:cViewPr>
      <p:scale>
        <a:sx n="1" d="1"/>
        <a:sy n="1" d="1"/>
      </p:scale>
      <p:origin x="0" y="0"/>
    </p:cViewPr>
  </p:notesTextViewPr>
  <p:notesViewPr>
    <p:cSldViewPr snapToGrid="0" showGuides="1">
      <p:cViewPr varScale="1">
        <p:scale>
          <a:sx n="52" d="100"/>
          <a:sy n="52" d="100"/>
        </p:scale>
        <p:origin x="268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11B6019-E696-49BC-9568-34BD6F97CAA9}" type="datetimeFigureOut">
              <a:rPr lang="en-US" smtClean="0"/>
              <a:t>4/7/26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9C9D9A9-CA8E-46C0-9FA9-8C6D3F953944}" type="slidenum">
              <a:rPr lang="en-US" smtClean="0"/>
              <a:t>‹#›</a:t>
            </a:fld>
            <a:endParaRPr lang="en-US"/>
          </a:p>
        </p:txBody>
      </p:sp>
    </p:spTree>
    <p:extLst>
      <p:ext uri="{BB962C8B-B14F-4D97-AF65-F5344CB8AC3E}">
        <p14:creationId xmlns:p14="http://schemas.microsoft.com/office/powerpoint/2010/main" val="261838796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1AF227C-1F82-870B-026B-F33228E5102F}"/>
              </a:ext>
            </a:extLst>
          </p:cNvPr>
          <p:cNvSpPr>
            <a:spLocks noGrp="1"/>
          </p:cNvSpPr>
          <p:nvPr>
            <p:ph type="pic" sz="quarter" idx="10"/>
          </p:nvPr>
        </p:nvSpPr>
        <p:spPr>
          <a:xfrm>
            <a:off x="479425" y="1257168"/>
            <a:ext cx="1997075" cy="4546732"/>
          </a:xfrm>
          <a:custGeom>
            <a:avLst/>
            <a:gdLst>
              <a:gd name="connsiteX0" fmla="*/ 0 w 4977666"/>
              <a:gd name="connsiteY0" fmla="*/ 0 h 2050717"/>
              <a:gd name="connsiteX1" fmla="*/ 4977666 w 4977666"/>
              <a:gd name="connsiteY1" fmla="*/ 0 h 2050717"/>
              <a:gd name="connsiteX2" fmla="*/ 4977666 w 4977666"/>
              <a:gd name="connsiteY2" fmla="*/ 2050717 h 2050717"/>
              <a:gd name="connsiteX3" fmla="*/ 0 w 4977666"/>
              <a:gd name="connsiteY3" fmla="*/ 2050717 h 2050717"/>
            </a:gdLst>
            <a:ahLst/>
            <a:cxnLst>
              <a:cxn ang="0">
                <a:pos x="connsiteX0" y="connsiteY0"/>
              </a:cxn>
              <a:cxn ang="0">
                <a:pos x="connsiteX1" y="connsiteY1"/>
              </a:cxn>
              <a:cxn ang="0">
                <a:pos x="connsiteX2" y="connsiteY2"/>
              </a:cxn>
              <a:cxn ang="0">
                <a:pos x="connsiteX3" y="connsiteY3"/>
              </a:cxn>
            </a:cxnLst>
            <a:rect l="l" t="t" r="r" b="b"/>
            <a:pathLst>
              <a:path w="4977666" h="2050717">
                <a:moveTo>
                  <a:pt x="0" y="0"/>
                </a:moveTo>
                <a:lnTo>
                  <a:pt x="4977666" y="0"/>
                </a:lnTo>
                <a:lnTo>
                  <a:pt x="4977666" y="2050717"/>
                </a:lnTo>
                <a:lnTo>
                  <a:pt x="0" y="2050717"/>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3197598819"/>
      </p:ext>
    </p:extLst>
  </p:cSld>
  <p:clrMapOvr>
    <a:masterClrMapping/>
  </p:clrMapOvr>
  <p:extLst>
    <p:ext uri="{DCECCB84-F9BA-43D5-87BE-67443E8EF086}">
      <p15:sldGuideLst xmlns:p15="http://schemas.microsoft.com/office/powerpoint/2012/main">
        <p15:guide id="1" orient="horz" pos="2160" userDrawn="1">
          <p15:clr>
            <a:srgbClr val="F26B43"/>
          </p15:clr>
        </p15:guide>
        <p15:guide id="2" pos="3840" userDrawn="1">
          <p15:clr>
            <a:srgbClr val="F26B43"/>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4FAE4B48-BEF7-0C6A-4177-D9DF398EBE93}"/>
              </a:ext>
            </a:extLst>
          </p:cNvPr>
          <p:cNvSpPr>
            <a:spLocks noGrp="1"/>
          </p:cNvSpPr>
          <p:nvPr>
            <p:ph type="pic" sz="quarter" idx="10"/>
          </p:nvPr>
        </p:nvSpPr>
        <p:spPr>
          <a:xfrm>
            <a:off x="8786565" y="3708720"/>
            <a:ext cx="2657997" cy="1921245"/>
          </a:xfrm>
          <a:custGeom>
            <a:avLst/>
            <a:gdLst>
              <a:gd name="connsiteX0" fmla="*/ 0 w 2657997"/>
              <a:gd name="connsiteY0" fmla="*/ 0 h 1921245"/>
              <a:gd name="connsiteX1" fmla="*/ 2657997 w 2657997"/>
              <a:gd name="connsiteY1" fmla="*/ 0 h 1921245"/>
              <a:gd name="connsiteX2" fmla="*/ 2657997 w 2657997"/>
              <a:gd name="connsiteY2" fmla="*/ 1921245 h 1921245"/>
              <a:gd name="connsiteX3" fmla="*/ 0 w 2657997"/>
              <a:gd name="connsiteY3" fmla="*/ 1921245 h 1921245"/>
            </a:gdLst>
            <a:ahLst/>
            <a:cxnLst>
              <a:cxn ang="0">
                <a:pos x="connsiteX0" y="connsiteY0"/>
              </a:cxn>
              <a:cxn ang="0">
                <a:pos x="connsiteX1" y="connsiteY1"/>
              </a:cxn>
              <a:cxn ang="0">
                <a:pos x="connsiteX2" y="connsiteY2"/>
              </a:cxn>
              <a:cxn ang="0">
                <a:pos x="connsiteX3" y="connsiteY3"/>
              </a:cxn>
            </a:cxnLst>
            <a:rect l="l" t="t" r="r" b="b"/>
            <a:pathLst>
              <a:path w="2657997" h="1921245">
                <a:moveTo>
                  <a:pt x="0" y="0"/>
                </a:moveTo>
                <a:lnTo>
                  <a:pt x="2657997" y="0"/>
                </a:lnTo>
                <a:lnTo>
                  <a:pt x="2657997" y="1921245"/>
                </a:lnTo>
                <a:lnTo>
                  <a:pt x="0" y="1921245"/>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160640864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806B552-1C75-8ADD-F6B6-0A3BDE304C85}"/>
              </a:ext>
            </a:extLst>
          </p:cNvPr>
          <p:cNvSpPr>
            <a:spLocks noGrp="1"/>
          </p:cNvSpPr>
          <p:nvPr>
            <p:ph type="pic" sz="quarter" idx="10"/>
          </p:nvPr>
        </p:nvSpPr>
        <p:spPr>
          <a:xfrm>
            <a:off x="3344626" y="1237641"/>
            <a:ext cx="2170804" cy="4705958"/>
          </a:xfrm>
          <a:custGeom>
            <a:avLst/>
            <a:gdLst>
              <a:gd name="connsiteX0" fmla="*/ 0 w 2484675"/>
              <a:gd name="connsiteY0" fmla="*/ 0 h 2124345"/>
              <a:gd name="connsiteX1" fmla="*/ 2484675 w 2484675"/>
              <a:gd name="connsiteY1" fmla="*/ 0 h 2124345"/>
              <a:gd name="connsiteX2" fmla="*/ 2484675 w 2484675"/>
              <a:gd name="connsiteY2" fmla="*/ 2124345 h 2124345"/>
              <a:gd name="connsiteX3" fmla="*/ 0 w 2484675"/>
              <a:gd name="connsiteY3" fmla="*/ 2124345 h 2124345"/>
            </a:gdLst>
            <a:ahLst/>
            <a:cxnLst>
              <a:cxn ang="0">
                <a:pos x="connsiteX0" y="connsiteY0"/>
              </a:cxn>
              <a:cxn ang="0">
                <a:pos x="connsiteX1" y="connsiteY1"/>
              </a:cxn>
              <a:cxn ang="0">
                <a:pos x="connsiteX2" y="connsiteY2"/>
              </a:cxn>
              <a:cxn ang="0">
                <a:pos x="connsiteX3" y="connsiteY3"/>
              </a:cxn>
            </a:cxnLst>
            <a:rect l="l" t="t" r="r" b="b"/>
            <a:pathLst>
              <a:path w="2484675" h="2124345">
                <a:moveTo>
                  <a:pt x="0" y="0"/>
                </a:moveTo>
                <a:lnTo>
                  <a:pt x="2484675" y="0"/>
                </a:lnTo>
                <a:lnTo>
                  <a:pt x="2484675" y="2124345"/>
                </a:lnTo>
                <a:lnTo>
                  <a:pt x="0" y="2124345"/>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28265546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30761E2-B834-E318-42C1-2081F05A2EA3}"/>
              </a:ext>
            </a:extLst>
          </p:cNvPr>
          <p:cNvSpPr>
            <a:spLocks noGrp="1"/>
          </p:cNvSpPr>
          <p:nvPr>
            <p:ph type="pic" sz="quarter" idx="10"/>
          </p:nvPr>
        </p:nvSpPr>
        <p:spPr>
          <a:xfrm>
            <a:off x="479425" y="2726618"/>
            <a:ext cx="2882846" cy="2981403"/>
          </a:xfrm>
          <a:custGeom>
            <a:avLst/>
            <a:gdLst>
              <a:gd name="connsiteX0" fmla="*/ 0 w 2882846"/>
              <a:gd name="connsiteY0" fmla="*/ 0 h 2981403"/>
              <a:gd name="connsiteX1" fmla="*/ 2882846 w 2882846"/>
              <a:gd name="connsiteY1" fmla="*/ 0 h 2981403"/>
              <a:gd name="connsiteX2" fmla="*/ 2882846 w 2882846"/>
              <a:gd name="connsiteY2" fmla="*/ 2981403 h 2981403"/>
              <a:gd name="connsiteX3" fmla="*/ 0 w 2882846"/>
              <a:gd name="connsiteY3" fmla="*/ 2981403 h 2981403"/>
            </a:gdLst>
            <a:ahLst/>
            <a:cxnLst>
              <a:cxn ang="0">
                <a:pos x="connsiteX0" y="connsiteY0"/>
              </a:cxn>
              <a:cxn ang="0">
                <a:pos x="connsiteX1" y="connsiteY1"/>
              </a:cxn>
              <a:cxn ang="0">
                <a:pos x="connsiteX2" y="connsiteY2"/>
              </a:cxn>
              <a:cxn ang="0">
                <a:pos x="connsiteX3" y="connsiteY3"/>
              </a:cxn>
            </a:cxnLst>
            <a:rect l="l" t="t" r="r" b="b"/>
            <a:pathLst>
              <a:path w="2882846" h="2981403">
                <a:moveTo>
                  <a:pt x="0" y="0"/>
                </a:moveTo>
                <a:lnTo>
                  <a:pt x="2882846" y="0"/>
                </a:lnTo>
                <a:lnTo>
                  <a:pt x="2882846" y="2981403"/>
                </a:lnTo>
                <a:lnTo>
                  <a:pt x="0" y="2981403"/>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40918298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5B5FB22-ECA2-9B5E-01C8-FB761E98C6ED}"/>
              </a:ext>
            </a:extLst>
          </p:cNvPr>
          <p:cNvSpPr>
            <a:spLocks noGrp="1"/>
          </p:cNvSpPr>
          <p:nvPr>
            <p:ph type="pic" sz="quarter" idx="10"/>
          </p:nvPr>
        </p:nvSpPr>
        <p:spPr>
          <a:xfrm>
            <a:off x="9335180" y="2668504"/>
            <a:ext cx="2378309" cy="3231602"/>
          </a:xfrm>
          <a:custGeom>
            <a:avLst/>
            <a:gdLst>
              <a:gd name="connsiteX0" fmla="*/ 0 w 2378309"/>
              <a:gd name="connsiteY0" fmla="*/ 0 h 3231602"/>
              <a:gd name="connsiteX1" fmla="*/ 2378309 w 2378309"/>
              <a:gd name="connsiteY1" fmla="*/ 0 h 3231602"/>
              <a:gd name="connsiteX2" fmla="*/ 2378309 w 2378309"/>
              <a:gd name="connsiteY2" fmla="*/ 3231602 h 3231602"/>
              <a:gd name="connsiteX3" fmla="*/ 0 w 2378309"/>
              <a:gd name="connsiteY3" fmla="*/ 3231602 h 3231602"/>
            </a:gdLst>
            <a:ahLst/>
            <a:cxnLst>
              <a:cxn ang="0">
                <a:pos x="connsiteX0" y="connsiteY0"/>
              </a:cxn>
              <a:cxn ang="0">
                <a:pos x="connsiteX1" y="connsiteY1"/>
              </a:cxn>
              <a:cxn ang="0">
                <a:pos x="connsiteX2" y="connsiteY2"/>
              </a:cxn>
              <a:cxn ang="0">
                <a:pos x="connsiteX3" y="connsiteY3"/>
              </a:cxn>
            </a:cxnLst>
            <a:rect l="l" t="t" r="r" b="b"/>
            <a:pathLst>
              <a:path w="2378309" h="3231602">
                <a:moveTo>
                  <a:pt x="0" y="0"/>
                </a:moveTo>
                <a:lnTo>
                  <a:pt x="2378309" y="0"/>
                </a:lnTo>
                <a:lnTo>
                  <a:pt x="2378309" y="3231602"/>
                </a:lnTo>
                <a:lnTo>
                  <a:pt x="0" y="3231602"/>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217708227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3996BAC7-57BC-1DC0-5872-64D852FD5311}"/>
              </a:ext>
            </a:extLst>
          </p:cNvPr>
          <p:cNvSpPr>
            <a:spLocks noGrp="1"/>
          </p:cNvSpPr>
          <p:nvPr>
            <p:ph type="pic" sz="quarter" idx="10"/>
          </p:nvPr>
        </p:nvSpPr>
        <p:spPr>
          <a:xfrm>
            <a:off x="4038275" y="1466892"/>
            <a:ext cx="2459053" cy="4131053"/>
          </a:xfrm>
          <a:custGeom>
            <a:avLst/>
            <a:gdLst>
              <a:gd name="connsiteX0" fmla="*/ 0 w 2459053"/>
              <a:gd name="connsiteY0" fmla="*/ 0 h 4131053"/>
              <a:gd name="connsiteX1" fmla="*/ 2459053 w 2459053"/>
              <a:gd name="connsiteY1" fmla="*/ 0 h 4131053"/>
              <a:gd name="connsiteX2" fmla="*/ 2459053 w 2459053"/>
              <a:gd name="connsiteY2" fmla="*/ 4131053 h 4131053"/>
              <a:gd name="connsiteX3" fmla="*/ 0 w 2459053"/>
              <a:gd name="connsiteY3" fmla="*/ 4131053 h 4131053"/>
            </a:gdLst>
            <a:ahLst/>
            <a:cxnLst>
              <a:cxn ang="0">
                <a:pos x="connsiteX0" y="connsiteY0"/>
              </a:cxn>
              <a:cxn ang="0">
                <a:pos x="connsiteX1" y="connsiteY1"/>
              </a:cxn>
              <a:cxn ang="0">
                <a:pos x="connsiteX2" y="connsiteY2"/>
              </a:cxn>
              <a:cxn ang="0">
                <a:pos x="connsiteX3" y="connsiteY3"/>
              </a:cxn>
            </a:cxnLst>
            <a:rect l="l" t="t" r="r" b="b"/>
            <a:pathLst>
              <a:path w="2459053" h="4131053">
                <a:moveTo>
                  <a:pt x="0" y="0"/>
                </a:moveTo>
                <a:lnTo>
                  <a:pt x="2459053" y="0"/>
                </a:lnTo>
                <a:lnTo>
                  <a:pt x="2459053" y="4131053"/>
                </a:lnTo>
                <a:lnTo>
                  <a:pt x="0" y="4131053"/>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22295166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3B5CFE4-9B2E-0CAA-383E-C9D78EBA9663}"/>
              </a:ext>
            </a:extLst>
          </p:cNvPr>
          <p:cNvSpPr>
            <a:spLocks noGrp="1"/>
          </p:cNvSpPr>
          <p:nvPr>
            <p:ph type="pic" sz="quarter" idx="10"/>
          </p:nvPr>
        </p:nvSpPr>
        <p:spPr>
          <a:xfrm>
            <a:off x="3169169" y="2982704"/>
            <a:ext cx="3288781" cy="2419382"/>
          </a:xfrm>
          <a:custGeom>
            <a:avLst/>
            <a:gdLst>
              <a:gd name="connsiteX0" fmla="*/ 0 w 3883949"/>
              <a:gd name="connsiteY0" fmla="*/ 0 h 2419382"/>
              <a:gd name="connsiteX1" fmla="*/ 3883949 w 3883949"/>
              <a:gd name="connsiteY1" fmla="*/ 0 h 2419382"/>
              <a:gd name="connsiteX2" fmla="*/ 3883949 w 3883949"/>
              <a:gd name="connsiteY2" fmla="*/ 2419382 h 2419382"/>
              <a:gd name="connsiteX3" fmla="*/ 0 w 3883949"/>
              <a:gd name="connsiteY3" fmla="*/ 2419382 h 2419382"/>
            </a:gdLst>
            <a:ahLst/>
            <a:cxnLst>
              <a:cxn ang="0">
                <a:pos x="connsiteX0" y="connsiteY0"/>
              </a:cxn>
              <a:cxn ang="0">
                <a:pos x="connsiteX1" y="connsiteY1"/>
              </a:cxn>
              <a:cxn ang="0">
                <a:pos x="connsiteX2" y="connsiteY2"/>
              </a:cxn>
              <a:cxn ang="0">
                <a:pos x="connsiteX3" y="connsiteY3"/>
              </a:cxn>
            </a:cxnLst>
            <a:rect l="l" t="t" r="r" b="b"/>
            <a:pathLst>
              <a:path w="3883949" h="2419382">
                <a:moveTo>
                  <a:pt x="0" y="0"/>
                </a:moveTo>
                <a:lnTo>
                  <a:pt x="3883949" y="0"/>
                </a:lnTo>
                <a:lnTo>
                  <a:pt x="3883949" y="2419382"/>
                </a:lnTo>
                <a:lnTo>
                  <a:pt x="0" y="2419382"/>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1341772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E74FC2AF-AF8F-75A4-23DD-9DBF3CBEB629}"/>
              </a:ext>
            </a:extLst>
          </p:cNvPr>
          <p:cNvSpPr>
            <a:spLocks noGrp="1"/>
          </p:cNvSpPr>
          <p:nvPr>
            <p:ph type="pic" sz="quarter" idx="10"/>
          </p:nvPr>
        </p:nvSpPr>
        <p:spPr>
          <a:xfrm>
            <a:off x="9170126" y="1432742"/>
            <a:ext cx="2542449" cy="4084141"/>
          </a:xfrm>
          <a:custGeom>
            <a:avLst/>
            <a:gdLst>
              <a:gd name="connsiteX0" fmla="*/ 0 w 2542449"/>
              <a:gd name="connsiteY0" fmla="*/ 0 h 4084141"/>
              <a:gd name="connsiteX1" fmla="*/ 2542449 w 2542449"/>
              <a:gd name="connsiteY1" fmla="*/ 0 h 4084141"/>
              <a:gd name="connsiteX2" fmla="*/ 2542449 w 2542449"/>
              <a:gd name="connsiteY2" fmla="*/ 4084141 h 4084141"/>
              <a:gd name="connsiteX3" fmla="*/ 0 w 2542449"/>
              <a:gd name="connsiteY3" fmla="*/ 4084141 h 4084141"/>
            </a:gdLst>
            <a:ahLst/>
            <a:cxnLst>
              <a:cxn ang="0">
                <a:pos x="connsiteX0" y="connsiteY0"/>
              </a:cxn>
              <a:cxn ang="0">
                <a:pos x="connsiteX1" y="connsiteY1"/>
              </a:cxn>
              <a:cxn ang="0">
                <a:pos x="connsiteX2" y="connsiteY2"/>
              </a:cxn>
              <a:cxn ang="0">
                <a:pos x="connsiteX3" y="connsiteY3"/>
              </a:cxn>
            </a:cxnLst>
            <a:rect l="l" t="t" r="r" b="b"/>
            <a:pathLst>
              <a:path w="2542449" h="4084141">
                <a:moveTo>
                  <a:pt x="0" y="0"/>
                </a:moveTo>
                <a:lnTo>
                  <a:pt x="2542449" y="0"/>
                </a:lnTo>
                <a:lnTo>
                  <a:pt x="2542449" y="4084141"/>
                </a:lnTo>
                <a:lnTo>
                  <a:pt x="0" y="4084141"/>
                </a:lnTo>
                <a:close/>
              </a:path>
            </a:pathLst>
          </a:custGeom>
          <a:solidFill>
            <a:schemeClr val="bg1">
              <a:lumMod val="75000"/>
            </a:schemeClr>
          </a:solidFill>
        </p:spPr>
        <p:txBody>
          <a:bodyPr wrap="square">
            <a:noAutofit/>
          </a:bodyPr>
          <a:lstStyle/>
          <a:p>
            <a:endParaRPr lang="en-US"/>
          </a:p>
        </p:txBody>
      </p:sp>
      <p:sp>
        <p:nvSpPr>
          <p:cNvPr id="2" name="Picture Placeholder 2">
            <a:extLst>
              <a:ext uri="{FF2B5EF4-FFF2-40B4-BE49-F238E27FC236}">
                <a16:creationId xmlns:a16="http://schemas.microsoft.com/office/drawing/2014/main" id="{A394FC48-DA83-D437-5A3F-67326227BC3D}"/>
              </a:ext>
            </a:extLst>
          </p:cNvPr>
          <p:cNvSpPr>
            <a:spLocks noGrp="1"/>
          </p:cNvSpPr>
          <p:nvPr>
            <p:ph type="pic" sz="quarter" idx="11"/>
          </p:nvPr>
        </p:nvSpPr>
        <p:spPr>
          <a:xfrm>
            <a:off x="479425" y="3581400"/>
            <a:ext cx="1825625" cy="1935483"/>
          </a:xfrm>
          <a:custGeom>
            <a:avLst/>
            <a:gdLst>
              <a:gd name="connsiteX0" fmla="*/ 0 w 2542449"/>
              <a:gd name="connsiteY0" fmla="*/ 0 h 4084141"/>
              <a:gd name="connsiteX1" fmla="*/ 2542449 w 2542449"/>
              <a:gd name="connsiteY1" fmla="*/ 0 h 4084141"/>
              <a:gd name="connsiteX2" fmla="*/ 2542449 w 2542449"/>
              <a:gd name="connsiteY2" fmla="*/ 4084141 h 4084141"/>
              <a:gd name="connsiteX3" fmla="*/ 0 w 2542449"/>
              <a:gd name="connsiteY3" fmla="*/ 4084141 h 4084141"/>
            </a:gdLst>
            <a:ahLst/>
            <a:cxnLst>
              <a:cxn ang="0">
                <a:pos x="connsiteX0" y="connsiteY0"/>
              </a:cxn>
              <a:cxn ang="0">
                <a:pos x="connsiteX1" y="connsiteY1"/>
              </a:cxn>
              <a:cxn ang="0">
                <a:pos x="connsiteX2" y="connsiteY2"/>
              </a:cxn>
              <a:cxn ang="0">
                <a:pos x="connsiteX3" y="connsiteY3"/>
              </a:cxn>
            </a:cxnLst>
            <a:rect l="l" t="t" r="r" b="b"/>
            <a:pathLst>
              <a:path w="2542449" h="4084141">
                <a:moveTo>
                  <a:pt x="0" y="0"/>
                </a:moveTo>
                <a:lnTo>
                  <a:pt x="2542449" y="0"/>
                </a:lnTo>
                <a:lnTo>
                  <a:pt x="2542449" y="4084141"/>
                </a:lnTo>
                <a:lnTo>
                  <a:pt x="0" y="4084141"/>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156845924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AFF4ADC-8790-5994-17A2-0B38B4CA98BD}"/>
              </a:ext>
            </a:extLst>
          </p:cNvPr>
          <p:cNvSpPr>
            <a:spLocks noGrp="1"/>
          </p:cNvSpPr>
          <p:nvPr>
            <p:ph type="pic" sz="quarter" idx="10"/>
          </p:nvPr>
        </p:nvSpPr>
        <p:spPr>
          <a:xfrm>
            <a:off x="479425" y="1388480"/>
            <a:ext cx="2168525" cy="2183169"/>
          </a:xfrm>
          <a:custGeom>
            <a:avLst/>
            <a:gdLst>
              <a:gd name="connsiteX0" fmla="*/ 0 w 4993131"/>
              <a:gd name="connsiteY0" fmla="*/ 0 h 2183169"/>
              <a:gd name="connsiteX1" fmla="*/ 4993131 w 4993131"/>
              <a:gd name="connsiteY1" fmla="*/ 0 h 2183169"/>
              <a:gd name="connsiteX2" fmla="*/ 4993131 w 4993131"/>
              <a:gd name="connsiteY2" fmla="*/ 2183169 h 2183169"/>
              <a:gd name="connsiteX3" fmla="*/ 0 w 4993131"/>
              <a:gd name="connsiteY3" fmla="*/ 2183169 h 2183169"/>
            </a:gdLst>
            <a:ahLst/>
            <a:cxnLst>
              <a:cxn ang="0">
                <a:pos x="connsiteX0" y="connsiteY0"/>
              </a:cxn>
              <a:cxn ang="0">
                <a:pos x="connsiteX1" y="connsiteY1"/>
              </a:cxn>
              <a:cxn ang="0">
                <a:pos x="connsiteX2" y="connsiteY2"/>
              </a:cxn>
              <a:cxn ang="0">
                <a:pos x="connsiteX3" y="connsiteY3"/>
              </a:cxn>
            </a:cxnLst>
            <a:rect l="l" t="t" r="r" b="b"/>
            <a:pathLst>
              <a:path w="4993131" h="2183169">
                <a:moveTo>
                  <a:pt x="0" y="0"/>
                </a:moveTo>
                <a:lnTo>
                  <a:pt x="4993131" y="0"/>
                </a:lnTo>
                <a:lnTo>
                  <a:pt x="4993131" y="2183169"/>
                </a:lnTo>
                <a:lnTo>
                  <a:pt x="0" y="2183169"/>
                </a:lnTo>
                <a:close/>
              </a:path>
            </a:pathLst>
          </a:custGeom>
          <a:solidFill>
            <a:schemeClr val="bg1">
              <a:lumMod val="75000"/>
            </a:schemeClr>
          </a:solidFill>
        </p:spPr>
        <p:txBody>
          <a:bodyPr wrap="square">
            <a:noAutofit/>
          </a:bodyPr>
          <a:lstStyle/>
          <a:p>
            <a:endParaRPr lang="en-US"/>
          </a:p>
        </p:txBody>
      </p:sp>
      <p:sp>
        <p:nvSpPr>
          <p:cNvPr id="2" name="Picture Placeholder 3">
            <a:extLst>
              <a:ext uri="{FF2B5EF4-FFF2-40B4-BE49-F238E27FC236}">
                <a16:creationId xmlns:a16="http://schemas.microsoft.com/office/drawing/2014/main" id="{AB3D8707-7672-7C01-BAE1-2510A85155BE}"/>
              </a:ext>
            </a:extLst>
          </p:cNvPr>
          <p:cNvSpPr>
            <a:spLocks noGrp="1"/>
          </p:cNvSpPr>
          <p:nvPr>
            <p:ph type="pic" sz="quarter" idx="11"/>
          </p:nvPr>
        </p:nvSpPr>
        <p:spPr>
          <a:xfrm>
            <a:off x="479425" y="3884031"/>
            <a:ext cx="2168525" cy="1792869"/>
          </a:xfrm>
          <a:custGeom>
            <a:avLst/>
            <a:gdLst>
              <a:gd name="connsiteX0" fmla="*/ 0 w 4993131"/>
              <a:gd name="connsiteY0" fmla="*/ 0 h 2183169"/>
              <a:gd name="connsiteX1" fmla="*/ 4993131 w 4993131"/>
              <a:gd name="connsiteY1" fmla="*/ 0 h 2183169"/>
              <a:gd name="connsiteX2" fmla="*/ 4993131 w 4993131"/>
              <a:gd name="connsiteY2" fmla="*/ 2183169 h 2183169"/>
              <a:gd name="connsiteX3" fmla="*/ 0 w 4993131"/>
              <a:gd name="connsiteY3" fmla="*/ 2183169 h 2183169"/>
            </a:gdLst>
            <a:ahLst/>
            <a:cxnLst>
              <a:cxn ang="0">
                <a:pos x="connsiteX0" y="connsiteY0"/>
              </a:cxn>
              <a:cxn ang="0">
                <a:pos x="connsiteX1" y="connsiteY1"/>
              </a:cxn>
              <a:cxn ang="0">
                <a:pos x="connsiteX2" y="connsiteY2"/>
              </a:cxn>
              <a:cxn ang="0">
                <a:pos x="connsiteX3" y="connsiteY3"/>
              </a:cxn>
            </a:cxnLst>
            <a:rect l="l" t="t" r="r" b="b"/>
            <a:pathLst>
              <a:path w="4993131" h="2183169">
                <a:moveTo>
                  <a:pt x="0" y="0"/>
                </a:moveTo>
                <a:lnTo>
                  <a:pt x="4993131" y="0"/>
                </a:lnTo>
                <a:lnTo>
                  <a:pt x="4993131" y="2183169"/>
                </a:lnTo>
                <a:lnTo>
                  <a:pt x="0" y="2183169"/>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273469267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509C001E-4956-B541-A081-2468C9289ABA}"/>
              </a:ext>
            </a:extLst>
          </p:cNvPr>
          <p:cNvSpPr>
            <a:spLocks noGrp="1"/>
          </p:cNvSpPr>
          <p:nvPr>
            <p:ph type="pic" sz="quarter" idx="10"/>
          </p:nvPr>
        </p:nvSpPr>
        <p:spPr>
          <a:xfrm>
            <a:off x="5406589" y="1388613"/>
            <a:ext cx="2563568" cy="3139837"/>
          </a:xfrm>
          <a:custGeom>
            <a:avLst/>
            <a:gdLst>
              <a:gd name="connsiteX0" fmla="*/ 0 w 2563568"/>
              <a:gd name="connsiteY0" fmla="*/ 0 h 3139837"/>
              <a:gd name="connsiteX1" fmla="*/ 2563568 w 2563568"/>
              <a:gd name="connsiteY1" fmla="*/ 0 h 3139837"/>
              <a:gd name="connsiteX2" fmla="*/ 2563568 w 2563568"/>
              <a:gd name="connsiteY2" fmla="*/ 3139837 h 3139837"/>
              <a:gd name="connsiteX3" fmla="*/ 0 w 2563568"/>
              <a:gd name="connsiteY3" fmla="*/ 3139837 h 3139837"/>
            </a:gdLst>
            <a:ahLst/>
            <a:cxnLst>
              <a:cxn ang="0">
                <a:pos x="connsiteX0" y="connsiteY0"/>
              </a:cxn>
              <a:cxn ang="0">
                <a:pos x="connsiteX1" y="connsiteY1"/>
              </a:cxn>
              <a:cxn ang="0">
                <a:pos x="connsiteX2" y="connsiteY2"/>
              </a:cxn>
              <a:cxn ang="0">
                <a:pos x="connsiteX3" y="connsiteY3"/>
              </a:cxn>
            </a:cxnLst>
            <a:rect l="l" t="t" r="r" b="b"/>
            <a:pathLst>
              <a:path w="2563568" h="3139837">
                <a:moveTo>
                  <a:pt x="0" y="0"/>
                </a:moveTo>
                <a:lnTo>
                  <a:pt x="2563568" y="0"/>
                </a:lnTo>
                <a:lnTo>
                  <a:pt x="2563568" y="3139837"/>
                </a:lnTo>
                <a:lnTo>
                  <a:pt x="0" y="3139837"/>
                </a:lnTo>
                <a:close/>
              </a:path>
            </a:pathLst>
          </a:custGeom>
          <a:solidFill>
            <a:schemeClr val="bg1">
              <a:lumMod val="75000"/>
            </a:schemeClr>
          </a:solidFill>
        </p:spPr>
        <p:txBody>
          <a:bodyPr wrap="square">
            <a:noAutofit/>
          </a:bodyPr>
          <a:lstStyle/>
          <a:p>
            <a:endParaRPr lang="en-US"/>
          </a:p>
        </p:txBody>
      </p:sp>
      <p:sp>
        <p:nvSpPr>
          <p:cNvPr id="6" name="Picture Placeholder 5">
            <a:extLst>
              <a:ext uri="{FF2B5EF4-FFF2-40B4-BE49-F238E27FC236}">
                <a16:creationId xmlns:a16="http://schemas.microsoft.com/office/drawing/2014/main" id="{5563B4B8-BAEB-BB64-5352-7040ADF2772E}"/>
              </a:ext>
            </a:extLst>
          </p:cNvPr>
          <p:cNvSpPr>
            <a:spLocks noGrp="1"/>
          </p:cNvSpPr>
          <p:nvPr>
            <p:ph type="pic" sz="quarter" idx="11"/>
          </p:nvPr>
        </p:nvSpPr>
        <p:spPr>
          <a:xfrm>
            <a:off x="8461998" y="1388613"/>
            <a:ext cx="1364343" cy="1513292"/>
          </a:xfrm>
          <a:custGeom>
            <a:avLst/>
            <a:gdLst>
              <a:gd name="connsiteX0" fmla="*/ 0 w 1364343"/>
              <a:gd name="connsiteY0" fmla="*/ 0 h 1513292"/>
              <a:gd name="connsiteX1" fmla="*/ 1364343 w 1364343"/>
              <a:gd name="connsiteY1" fmla="*/ 0 h 1513292"/>
              <a:gd name="connsiteX2" fmla="*/ 1364343 w 1364343"/>
              <a:gd name="connsiteY2" fmla="*/ 1513292 h 1513292"/>
              <a:gd name="connsiteX3" fmla="*/ 0 w 1364343"/>
              <a:gd name="connsiteY3" fmla="*/ 1513292 h 1513292"/>
            </a:gdLst>
            <a:ahLst/>
            <a:cxnLst>
              <a:cxn ang="0">
                <a:pos x="connsiteX0" y="connsiteY0"/>
              </a:cxn>
              <a:cxn ang="0">
                <a:pos x="connsiteX1" y="connsiteY1"/>
              </a:cxn>
              <a:cxn ang="0">
                <a:pos x="connsiteX2" y="connsiteY2"/>
              </a:cxn>
              <a:cxn ang="0">
                <a:pos x="connsiteX3" y="connsiteY3"/>
              </a:cxn>
            </a:cxnLst>
            <a:rect l="l" t="t" r="r" b="b"/>
            <a:pathLst>
              <a:path w="1364343" h="1513292">
                <a:moveTo>
                  <a:pt x="0" y="0"/>
                </a:moveTo>
                <a:lnTo>
                  <a:pt x="1364343" y="0"/>
                </a:lnTo>
                <a:lnTo>
                  <a:pt x="1364343" y="1513292"/>
                </a:lnTo>
                <a:lnTo>
                  <a:pt x="0" y="1513292"/>
                </a:lnTo>
                <a:close/>
              </a:path>
            </a:pathLst>
          </a:custGeom>
          <a:solidFill>
            <a:schemeClr val="bg1">
              <a:lumMod val="75000"/>
            </a:schemeClr>
          </a:solidFill>
        </p:spPr>
        <p:txBody>
          <a:bodyPr wrap="square">
            <a:noAutofit/>
          </a:bodyPr>
          <a:lstStyle/>
          <a:p>
            <a:endParaRPr lang="en-US"/>
          </a:p>
        </p:txBody>
      </p:sp>
      <p:sp>
        <p:nvSpPr>
          <p:cNvPr id="5" name="Picture Placeholder 4">
            <a:extLst>
              <a:ext uri="{FF2B5EF4-FFF2-40B4-BE49-F238E27FC236}">
                <a16:creationId xmlns:a16="http://schemas.microsoft.com/office/drawing/2014/main" id="{E671CBAA-8649-009C-5A84-08419E432EE8}"/>
              </a:ext>
            </a:extLst>
          </p:cNvPr>
          <p:cNvSpPr>
            <a:spLocks noGrp="1"/>
          </p:cNvSpPr>
          <p:nvPr>
            <p:ph type="pic" sz="quarter" idx="12"/>
          </p:nvPr>
        </p:nvSpPr>
        <p:spPr>
          <a:xfrm>
            <a:off x="10361018" y="1388613"/>
            <a:ext cx="1364343" cy="1513292"/>
          </a:xfrm>
          <a:custGeom>
            <a:avLst/>
            <a:gdLst>
              <a:gd name="connsiteX0" fmla="*/ 0 w 1364343"/>
              <a:gd name="connsiteY0" fmla="*/ 0 h 1513292"/>
              <a:gd name="connsiteX1" fmla="*/ 1364343 w 1364343"/>
              <a:gd name="connsiteY1" fmla="*/ 0 h 1513292"/>
              <a:gd name="connsiteX2" fmla="*/ 1364343 w 1364343"/>
              <a:gd name="connsiteY2" fmla="*/ 1513292 h 1513292"/>
              <a:gd name="connsiteX3" fmla="*/ 0 w 1364343"/>
              <a:gd name="connsiteY3" fmla="*/ 1513292 h 1513292"/>
            </a:gdLst>
            <a:ahLst/>
            <a:cxnLst>
              <a:cxn ang="0">
                <a:pos x="connsiteX0" y="connsiteY0"/>
              </a:cxn>
              <a:cxn ang="0">
                <a:pos x="connsiteX1" y="connsiteY1"/>
              </a:cxn>
              <a:cxn ang="0">
                <a:pos x="connsiteX2" y="connsiteY2"/>
              </a:cxn>
              <a:cxn ang="0">
                <a:pos x="connsiteX3" y="connsiteY3"/>
              </a:cxn>
            </a:cxnLst>
            <a:rect l="l" t="t" r="r" b="b"/>
            <a:pathLst>
              <a:path w="1364343" h="1513292">
                <a:moveTo>
                  <a:pt x="0" y="0"/>
                </a:moveTo>
                <a:lnTo>
                  <a:pt x="1364343" y="0"/>
                </a:lnTo>
                <a:lnTo>
                  <a:pt x="1364343" y="1513292"/>
                </a:lnTo>
                <a:lnTo>
                  <a:pt x="0" y="1513292"/>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4018866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3DE358D3-7ECC-C256-267A-28FED2423E8E}"/>
              </a:ext>
            </a:extLst>
          </p:cNvPr>
          <p:cNvSpPr>
            <a:spLocks noGrp="1"/>
          </p:cNvSpPr>
          <p:nvPr>
            <p:ph type="pic" sz="quarter" idx="10"/>
          </p:nvPr>
        </p:nvSpPr>
        <p:spPr>
          <a:xfrm>
            <a:off x="479426" y="1207475"/>
            <a:ext cx="2234278" cy="1592876"/>
          </a:xfrm>
          <a:custGeom>
            <a:avLst/>
            <a:gdLst>
              <a:gd name="connsiteX0" fmla="*/ 0 w 7128414"/>
              <a:gd name="connsiteY0" fmla="*/ 0 h 1914591"/>
              <a:gd name="connsiteX1" fmla="*/ 7128414 w 7128414"/>
              <a:gd name="connsiteY1" fmla="*/ 0 h 1914591"/>
              <a:gd name="connsiteX2" fmla="*/ 7128414 w 7128414"/>
              <a:gd name="connsiteY2" fmla="*/ 1914591 h 1914591"/>
              <a:gd name="connsiteX3" fmla="*/ 0 w 7128414"/>
              <a:gd name="connsiteY3" fmla="*/ 1914591 h 1914591"/>
            </a:gdLst>
            <a:ahLst/>
            <a:cxnLst>
              <a:cxn ang="0">
                <a:pos x="connsiteX0" y="connsiteY0"/>
              </a:cxn>
              <a:cxn ang="0">
                <a:pos x="connsiteX1" y="connsiteY1"/>
              </a:cxn>
              <a:cxn ang="0">
                <a:pos x="connsiteX2" y="connsiteY2"/>
              </a:cxn>
              <a:cxn ang="0">
                <a:pos x="connsiteX3" y="connsiteY3"/>
              </a:cxn>
            </a:cxnLst>
            <a:rect l="l" t="t" r="r" b="b"/>
            <a:pathLst>
              <a:path w="7128414" h="1914591">
                <a:moveTo>
                  <a:pt x="0" y="0"/>
                </a:moveTo>
                <a:lnTo>
                  <a:pt x="7128414" y="0"/>
                </a:lnTo>
                <a:lnTo>
                  <a:pt x="7128414" y="1914591"/>
                </a:lnTo>
                <a:lnTo>
                  <a:pt x="0" y="1914591"/>
                </a:lnTo>
                <a:close/>
              </a:path>
            </a:pathLst>
          </a:custGeom>
          <a:solidFill>
            <a:schemeClr val="bg1">
              <a:lumMod val="75000"/>
            </a:schemeClr>
          </a:solidFill>
        </p:spPr>
        <p:txBody>
          <a:bodyPr wrap="square">
            <a:noAutofit/>
          </a:bodyPr>
          <a:lstStyle/>
          <a:p>
            <a:endParaRPr lang="en-US"/>
          </a:p>
        </p:txBody>
      </p:sp>
      <p:sp>
        <p:nvSpPr>
          <p:cNvPr id="2" name="Picture Placeholder 2">
            <a:extLst>
              <a:ext uri="{FF2B5EF4-FFF2-40B4-BE49-F238E27FC236}">
                <a16:creationId xmlns:a16="http://schemas.microsoft.com/office/drawing/2014/main" id="{42A1B866-375A-8168-10D6-BA13B52D9DAB}"/>
              </a:ext>
            </a:extLst>
          </p:cNvPr>
          <p:cNvSpPr>
            <a:spLocks noGrp="1"/>
          </p:cNvSpPr>
          <p:nvPr>
            <p:ph type="pic" sz="quarter" idx="11"/>
          </p:nvPr>
        </p:nvSpPr>
        <p:spPr>
          <a:xfrm>
            <a:off x="3125997" y="1207475"/>
            <a:ext cx="5179803" cy="1592876"/>
          </a:xfrm>
          <a:custGeom>
            <a:avLst/>
            <a:gdLst>
              <a:gd name="connsiteX0" fmla="*/ 0 w 7128414"/>
              <a:gd name="connsiteY0" fmla="*/ 0 h 1914591"/>
              <a:gd name="connsiteX1" fmla="*/ 7128414 w 7128414"/>
              <a:gd name="connsiteY1" fmla="*/ 0 h 1914591"/>
              <a:gd name="connsiteX2" fmla="*/ 7128414 w 7128414"/>
              <a:gd name="connsiteY2" fmla="*/ 1914591 h 1914591"/>
              <a:gd name="connsiteX3" fmla="*/ 0 w 7128414"/>
              <a:gd name="connsiteY3" fmla="*/ 1914591 h 1914591"/>
            </a:gdLst>
            <a:ahLst/>
            <a:cxnLst>
              <a:cxn ang="0">
                <a:pos x="connsiteX0" y="connsiteY0"/>
              </a:cxn>
              <a:cxn ang="0">
                <a:pos x="connsiteX1" y="connsiteY1"/>
              </a:cxn>
              <a:cxn ang="0">
                <a:pos x="connsiteX2" y="connsiteY2"/>
              </a:cxn>
              <a:cxn ang="0">
                <a:pos x="connsiteX3" y="connsiteY3"/>
              </a:cxn>
            </a:cxnLst>
            <a:rect l="l" t="t" r="r" b="b"/>
            <a:pathLst>
              <a:path w="7128414" h="1914591">
                <a:moveTo>
                  <a:pt x="0" y="0"/>
                </a:moveTo>
                <a:lnTo>
                  <a:pt x="7128414" y="0"/>
                </a:lnTo>
                <a:lnTo>
                  <a:pt x="7128414" y="1914591"/>
                </a:lnTo>
                <a:lnTo>
                  <a:pt x="0" y="1914591"/>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4278352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3AD0B560-D2ED-3C9B-02A6-84B99DD1B53E}"/>
              </a:ext>
            </a:extLst>
          </p:cNvPr>
          <p:cNvSpPr>
            <a:spLocks noGrp="1"/>
          </p:cNvSpPr>
          <p:nvPr>
            <p:ph type="pic" sz="quarter" idx="10"/>
          </p:nvPr>
        </p:nvSpPr>
        <p:spPr>
          <a:xfrm>
            <a:off x="7166459" y="1581838"/>
            <a:ext cx="3987129" cy="2294925"/>
          </a:xfrm>
          <a:custGeom>
            <a:avLst/>
            <a:gdLst>
              <a:gd name="connsiteX0" fmla="*/ 0 w 3987129"/>
              <a:gd name="connsiteY0" fmla="*/ 0 h 2294925"/>
              <a:gd name="connsiteX1" fmla="*/ 3987129 w 3987129"/>
              <a:gd name="connsiteY1" fmla="*/ 0 h 2294925"/>
              <a:gd name="connsiteX2" fmla="*/ 3987129 w 3987129"/>
              <a:gd name="connsiteY2" fmla="*/ 2294925 h 2294925"/>
              <a:gd name="connsiteX3" fmla="*/ 0 w 3987129"/>
              <a:gd name="connsiteY3" fmla="*/ 2294925 h 2294925"/>
            </a:gdLst>
            <a:ahLst/>
            <a:cxnLst>
              <a:cxn ang="0">
                <a:pos x="connsiteX0" y="connsiteY0"/>
              </a:cxn>
              <a:cxn ang="0">
                <a:pos x="connsiteX1" y="connsiteY1"/>
              </a:cxn>
              <a:cxn ang="0">
                <a:pos x="connsiteX2" y="connsiteY2"/>
              </a:cxn>
              <a:cxn ang="0">
                <a:pos x="connsiteX3" y="connsiteY3"/>
              </a:cxn>
            </a:cxnLst>
            <a:rect l="l" t="t" r="r" b="b"/>
            <a:pathLst>
              <a:path w="3987129" h="2294925">
                <a:moveTo>
                  <a:pt x="0" y="0"/>
                </a:moveTo>
                <a:lnTo>
                  <a:pt x="3987129" y="0"/>
                </a:lnTo>
                <a:lnTo>
                  <a:pt x="3987129" y="2294925"/>
                </a:lnTo>
                <a:lnTo>
                  <a:pt x="0" y="2294925"/>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1196761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F01CB2-EDCD-4AA7-CDF2-74D3C1A24E24}"/>
              </a:ext>
            </a:extLst>
          </p:cNvPr>
          <p:cNvSpPr>
            <a:spLocks noGrp="1"/>
          </p:cNvSpPr>
          <p:nvPr>
            <p:ph type="pic" sz="quarter" idx="10"/>
          </p:nvPr>
        </p:nvSpPr>
        <p:spPr>
          <a:xfrm>
            <a:off x="479425" y="1291105"/>
            <a:ext cx="2293272" cy="4018314"/>
          </a:xfrm>
          <a:custGeom>
            <a:avLst/>
            <a:gdLst>
              <a:gd name="connsiteX0" fmla="*/ 0 w 7012756"/>
              <a:gd name="connsiteY0" fmla="*/ 0 h 1642884"/>
              <a:gd name="connsiteX1" fmla="*/ 7012756 w 7012756"/>
              <a:gd name="connsiteY1" fmla="*/ 0 h 1642884"/>
              <a:gd name="connsiteX2" fmla="*/ 7012756 w 7012756"/>
              <a:gd name="connsiteY2" fmla="*/ 1642884 h 1642884"/>
              <a:gd name="connsiteX3" fmla="*/ 0 w 7012756"/>
              <a:gd name="connsiteY3" fmla="*/ 1642884 h 1642884"/>
            </a:gdLst>
            <a:ahLst/>
            <a:cxnLst>
              <a:cxn ang="0">
                <a:pos x="connsiteX0" y="connsiteY0"/>
              </a:cxn>
              <a:cxn ang="0">
                <a:pos x="connsiteX1" y="connsiteY1"/>
              </a:cxn>
              <a:cxn ang="0">
                <a:pos x="connsiteX2" y="connsiteY2"/>
              </a:cxn>
              <a:cxn ang="0">
                <a:pos x="connsiteX3" y="connsiteY3"/>
              </a:cxn>
            </a:cxnLst>
            <a:rect l="l" t="t" r="r" b="b"/>
            <a:pathLst>
              <a:path w="7012756" h="1642884">
                <a:moveTo>
                  <a:pt x="0" y="0"/>
                </a:moveTo>
                <a:lnTo>
                  <a:pt x="7012756" y="0"/>
                </a:lnTo>
                <a:lnTo>
                  <a:pt x="7012756" y="1642884"/>
                </a:lnTo>
                <a:lnTo>
                  <a:pt x="0" y="1642884"/>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12450172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44D1C634-502C-93D1-5C1F-A63361DA824C}"/>
              </a:ext>
            </a:extLst>
          </p:cNvPr>
          <p:cNvSpPr>
            <a:spLocks noGrp="1"/>
          </p:cNvSpPr>
          <p:nvPr>
            <p:ph type="pic" sz="quarter" idx="10"/>
          </p:nvPr>
        </p:nvSpPr>
        <p:spPr>
          <a:xfrm>
            <a:off x="8485022" y="1529795"/>
            <a:ext cx="3227552" cy="3949564"/>
          </a:xfrm>
          <a:custGeom>
            <a:avLst/>
            <a:gdLst>
              <a:gd name="connsiteX0" fmla="*/ 0 w 3227552"/>
              <a:gd name="connsiteY0" fmla="*/ 0 h 3949564"/>
              <a:gd name="connsiteX1" fmla="*/ 3227552 w 3227552"/>
              <a:gd name="connsiteY1" fmla="*/ 0 h 3949564"/>
              <a:gd name="connsiteX2" fmla="*/ 3227552 w 3227552"/>
              <a:gd name="connsiteY2" fmla="*/ 3949564 h 3949564"/>
              <a:gd name="connsiteX3" fmla="*/ 0 w 3227552"/>
              <a:gd name="connsiteY3" fmla="*/ 3949564 h 3949564"/>
            </a:gdLst>
            <a:ahLst/>
            <a:cxnLst>
              <a:cxn ang="0">
                <a:pos x="connsiteX0" y="connsiteY0"/>
              </a:cxn>
              <a:cxn ang="0">
                <a:pos x="connsiteX1" y="connsiteY1"/>
              </a:cxn>
              <a:cxn ang="0">
                <a:pos x="connsiteX2" y="connsiteY2"/>
              </a:cxn>
              <a:cxn ang="0">
                <a:pos x="connsiteX3" y="connsiteY3"/>
              </a:cxn>
            </a:cxnLst>
            <a:rect l="l" t="t" r="r" b="b"/>
            <a:pathLst>
              <a:path w="3227552" h="3949564">
                <a:moveTo>
                  <a:pt x="0" y="0"/>
                </a:moveTo>
                <a:lnTo>
                  <a:pt x="3227552" y="0"/>
                </a:lnTo>
                <a:lnTo>
                  <a:pt x="3227552" y="3949564"/>
                </a:lnTo>
                <a:lnTo>
                  <a:pt x="0" y="3949564"/>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28686360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1EB4E84-9A7E-CE71-F15A-FCCEAED5073D}"/>
              </a:ext>
            </a:extLst>
          </p:cNvPr>
          <p:cNvSpPr>
            <a:spLocks noGrp="1"/>
          </p:cNvSpPr>
          <p:nvPr>
            <p:ph type="pic" sz="quarter" idx="10"/>
          </p:nvPr>
        </p:nvSpPr>
        <p:spPr>
          <a:xfrm>
            <a:off x="479425" y="1257168"/>
            <a:ext cx="4107089" cy="2606909"/>
          </a:xfrm>
          <a:custGeom>
            <a:avLst/>
            <a:gdLst>
              <a:gd name="connsiteX0" fmla="*/ 0 w 4107089"/>
              <a:gd name="connsiteY0" fmla="*/ 0 h 2050717"/>
              <a:gd name="connsiteX1" fmla="*/ 4107089 w 4107089"/>
              <a:gd name="connsiteY1" fmla="*/ 0 h 2050717"/>
              <a:gd name="connsiteX2" fmla="*/ 4107089 w 4107089"/>
              <a:gd name="connsiteY2" fmla="*/ 2050717 h 2050717"/>
              <a:gd name="connsiteX3" fmla="*/ 0 w 4107089"/>
              <a:gd name="connsiteY3" fmla="*/ 2050717 h 2050717"/>
            </a:gdLst>
            <a:ahLst/>
            <a:cxnLst>
              <a:cxn ang="0">
                <a:pos x="connsiteX0" y="connsiteY0"/>
              </a:cxn>
              <a:cxn ang="0">
                <a:pos x="connsiteX1" y="connsiteY1"/>
              </a:cxn>
              <a:cxn ang="0">
                <a:pos x="connsiteX2" y="connsiteY2"/>
              </a:cxn>
              <a:cxn ang="0">
                <a:pos x="connsiteX3" y="connsiteY3"/>
              </a:cxn>
            </a:cxnLst>
            <a:rect l="l" t="t" r="r" b="b"/>
            <a:pathLst>
              <a:path w="4107089" h="2050717">
                <a:moveTo>
                  <a:pt x="0" y="0"/>
                </a:moveTo>
                <a:lnTo>
                  <a:pt x="4107089" y="0"/>
                </a:lnTo>
                <a:lnTo>
                  <a:pt x="4107089" y="2050717"/>
                </a:lnTo>
                <a:lnTo>
                  <a:pt x="0" y="2050717"/>
                </a:lnTo>
                <a:close/>
              </a:path>
            </a:pathLst>
          </a:custGeom>
          <a:solidFill>
            <a:schemeClr val="bg1">
              <a:lumMod val="75000"/>
            </a:schemeClr>
          </a:solidFill>
        </p:spPr>
        <p:txBody>
          <a:bodyPr wrap="square">
            <a:noAutofit/>
          </a:bodyPr>
          <a:lstStyle/>
          <a:p>
            <a:endParaRPr lang="en-US"/>
          </a:p>
        </p:txBody>
      </p:sp>
    </p:spTree>
    <p:extLst>
      <p:ext uri="{BB962C8B-B14F-4D97-AF65-F5344CB8AC3E}">
        <p14:creationId xmlns:p14="http://schemas.microsoft.com/office/powerpoint/2010/main" val="912968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1909051"/>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3974" userDrawn="1">
          <p15:clr>
            <a:srgbClr val="F26B43"/>
          </p15:clr>
        </p15:guide>
        <p15:guide id="4" orient="horz" pos="346" userDrawn="1">
          <p15:clr>
            <a:srgbClr val="F26B43"/>
          </p15:clr>
        </p15:guide>
        <p15:guide id="9" pos="302" userDrawn="1">
          <p15:clr>
            <a:srgbClr val="F26B43"/>
          </p15:clr>
        </p15:guide>
        <p15:guide id="10" pos="7378" userDrawn="1">
          <p15:clr>
            <a:srgbClr val="F26B43"/>
          </p15:clr>
        </p15:guide>
        <p15:guide id="15" userDrawn="1">
          <p15:clr>
            <a:srgbClr val="000000"/>
          </p15:clr>
        </p15:guide>
        <p15:guide id="16" pos="7680" userDrawn="1">
          <p15:clr>
            <a:srgbClr val="000000"/>
          </p15:clr>
        </p15:guide>
        <p15:guide id="17" orient="horz" userDrawn="1">
          <p15:clr>
            <a:srgbClr val="000000"/>
          </p15:clr>
        </p15:guide>
        <p15:guide id="18" orient="horz" pos="4315" userDrawn="1">
          <p15:clr>
            <a:srgbClr val="00000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8.sv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6886068-6CD2-F01D-8B80-1ADFCE5218B7}"/>
              </a:ext>
            </a:extLst>
          </p:cNvPr>
          <p:cNvSpPr/>
          <p:nvPr/>
        </p:nvSpPr>
        <p:spPr>
          <a:xfrm>
            <a:off x="2748545" y="1257169"/>
            <a:ext cx="2708546" cy="4586612"/>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0D2123FB-CE3E-B0A8-14CE-C12DD0FC0245}"/>
              </a:ext>
            </a:extLst>
          </p:cNvPr>
          <p:cNvSpPr txBox="1"/>
          <p:nvPr/>
        </p:nvSpPr>
        <p:spPr>
          <a:xfrm>
            <a:off x="6096000" y="1042324"/>
            <a:ext cx="5616575" cy="1446550"/>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8800" b="1" noProof="1">
                <a:solidFill>
                  <a:schemeClr val="accent2"/>
                </a:solidFill>
                <a:latin typeface="Manrope" pitchFamily="2" charset="0"/>
              </a:rPr>
              <a:t>PROJECT</a:t>
            </a:r>
            <a:endParaRPr lang="en-US" sz="8800" b="1" noProof="1">
              <a:solidFill>
                <a:schemeClr val="accent1"/>
              </a:solidFill>
              <a:latin typeface="Manrope" pitchFamily="2" charset="0"/>
            </a:endParaRPr>
          </a:p>
        </p:txBody>
      </p:sp>
      <p:sp>
        <p:nvSpPr>
          <p:cNvPr id="4" name="Rectangle: Rounded Corners 3">
            <a:extLst>
              <a:ext uri="{FF2B5EF4-FFF2-40B4-BE49-F238E27FC236}">
                <a16:creationId xmlns:a16="http://schemas.microsoft.com/office/drawing/2014/main" id="{9BC4DB62-773A-3450-8EBB-A25C82C63A99}"/>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5" name="Freeform 58">
            <a:extLst>
              <a:ext uri="{FF2B5EF4-FFF2-40B4-BE49-F238E27FC236}">
                <a16:creationId xmlns:a16="http://schemas.microsoft.com/office/drawing/2014/main" id="{A6E84CA4-A1D6-C863-AA2E-F1BBC1749FF8}"/>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6" name="TextBox 5">
            <a:extLst>
              <a:ext uri="{FF2B5EF4-FFF2-40B4-BE49-F238E27FC236}">
                <a16:creationId xmlns:a16="http://schemas.microsoft.com/office/drawing/2014/main" id="{0718A29F-DA53-0A67-7A86-2B406B5C28D9}"/>
              </a:ext>
            </a:extLst>
          </p:cNvPr>
          <p:cNvSpPr txBox="1"/>
          <p:nvPr/>
        </p:nvSpPr>
        <p:spPr>
          <a:xfrm>
            <a:off x="1108510" y="410775"/>
            <a:ext cx="755598"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noProof="1"/>
              <a:t>Home</a:t>
            </a:r>
          </a:p>
        </p:txBody>
      </p:sp>
      <p:sp>
        <p:nvSpPr>
          <p:cNvPr id="7" name="TextBox 6">
            <a:extLst>
              <a:ext uri="{FF2B5EF4-FFF2-40B4-BE49-F238E27FC236}">
                <a16:creationId xmlns:a16="http://schemas.microsoft.com/office/drawing/2014/main" id="{9634E1B5-99DF-F3B1-C4D9-BCEF01578760}"/>
              </a:ext>
            </a:extLst>
          </p:cNvPr>
          <p:cNvSpPr txBox="1"/>
          <p:nvPr/>
        </p:nvSpPr>
        <p:spPr>
          <a:xfrm>
            <a:off x="1891266" y="410775"/>
            <a:ext cx="830246"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About</a:t>
            </a:r>
          </a:p>
        </p:txBody>
      </p:sp>
      <p:sp>
        <p:nvSpPr>
          <p:cNvPr id="8" name="TextBox 7">
            <a:extLst>
              <a:ext uri="{FF2B5EF4-FFF2-40B4-BE49-F238E27FC236}">
                <a16:creationId xmlns:a16="http://schemas.microsoft.com/office/drawing/2014/main" id="{CD1A0EB8-771B-0376-64E8-E03A4533EB1F}"/>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12" name="TextBox 11">
            <a:extLst>
              <a:ext uri="{FF2B5EF4-FFF2-40B4-BE49-F238E27FC236}">
                <a16:creationId xmlns:a16="http://schemas.microsoft.com/office/drawing/2014/main" id="{B476F9A3-B565-570B-C0BA-4C2725C4D6BB}"/>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sp>
        <p:nvSpPr>
          <p:cNvPr id="23" name="Rectangle 4">
            <a:extLst>
              <a:ext uri="{FF2B5EF4-FFF2-40B4-BE49-F238E27FC236}">
                <a16:creationId xmlns:a16="http://schemas.microsoft.com/office/drawing/2014/main" id="{09975C2E-7872-4FA7-537C-5DA6208A82EB}"/>
              </a:ext>
            </a:extLst>
          </p:cNvPr>
          <p:cNvSpPr>
            <a:spLocks noChangeArrowheads="1"/>
          </p:cNvSpPr>
          <p:nvPr/>
        </p:nvSpPr>
        <p:spPr bwMode="auto">
          <a:xfrm>
            <a:off x="4228430" y="1457691"/>
            <a:ext cx="1082946" cy="584775"/>
          </a:xfrm>
          <a:prstGeom prst="rect">
            <a:avLst/>
          </a:prstGeom>
          <a:noFill/>
        </p:spPr>
        <p:txBody>
          <a:bodyPr wrap="square" rtlCol="0">
            <a:spAutoFit/>
          </a:bodyPr>
          <a:lstStyle/>
          <a:p>
            <a:pPr algn="r"/>
            <a:r>
              <a:rPr lang="en-US" sz="3200" b="1" noProof="1">
                <a:solidFill>
                  <a:schemeClr val="bg1"/>
                </a:solidFill>
                <a:latin typeface="Roboto" panose="02000000000000000000" pitchFamily="2" charset="0"/>
                <a:ea typeface="Roboto" panose="02000000000000000000" pitchFamily="2" charset="0"/>
              </a:rPr>
              <a:t>1</a:t>
            </a:r>
            <a:r>
              <a:rPr lang="en-US" sz="3200" b="1" baseline="30000" noProof="1">
                <a:solidFill>
                  <a:schemeClr val="bg1"/>
                </a:solidFill>
                <a:latin typeface="Roboto" panose="02000000000000000000" pitchFamily="2" charset="0"/>
                <a:ea typeface="Roboto" panose="02000000000000000000" pitchFamily="2" charset="0"/>
              </a:rPr>
              <a:t>st</a:t>
            </a:r>
            <a:endParaRPr lang="en-US" sz="3200" b="1" noProof="1">
              <a:solidFill>
                <a:schemeClr val="bg1"/>
              </a:solidFill>
              <a:latin typeface="Roboto" panose="02000000000000000000" pitchFamily="2" charset="0"/>
              <a:ea typeface="Roboto" panose="02000000000000000000" pitchFamily="2" charset="0"/>
            </a:endParaRPr>
          </a:p>
        </p:txBody>
      </p:sp>
      <p:sp>
        <p:nvSpPr>
          <p:cNvPr id="24" name="TextBox 23">
            <a:extLst>
              <a:ext uri="{FF2B5EF4-FFF2-40B4-BE49-F238E27FC236}">
                <a16:creationId xmlns:a16="http://schemas.microsoft.com/office/drawing/2014/main" id="{864D9A52-254B-081E-BED9-840A6DF34B64}"/>
              </a:ext>
            </a:extLst>
          </p:cNvPr>
          <p:cNvSpPr txBox="1"/>
          <p:nvPr/>
        </p:nvSpPr>
        <p:spPr>
          <a:xfrm>
            <a:off x="3104980" y="3363685"/>
            <a:ext cx="1339917"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Long-term</a:t>
            </a:r>
          </a:p>
        </p:txBody>
      </p:sp>
      <p:sp>
        <p:nvSpPr>
          <p:cNvPr id="25" name="Oval 24">
            <a:extLst>
              <a:ext uri="{FF2B5EF4-FFF2-40B4-BE49-F238E27FC236}">
                <a16:creationId xmlns:a16="http://schemas.microsoft.com/office/drawing/2014/main" id="{C0BBFE01-1737-6799-0251-D1F19DE3F169}"/>
              </a:ext>
            </a:extLst>
          </p:cNvPr>
          <p:cNvSpPr/>
          <p:nvPr/>
        </p:nvSpPr>
        <p:spPr>
          <a:xfrm rot="5400000" flipH="1">
            <a:off x="2967292" y="3455079"/>
            <a:ext cx="124988" cy="124988"/>
          </a:xfrm>
          <a:prstGeom prst="ellipse">
            <a:avLst/>
          </a:pr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6" name="TextBox 25">
            <a:extLst>
              <a:ext uri="{FF2B5EF4-FFF2-40B4-BE49-F238E27FC236}">
                <a16:creationId xmlns:a16="http://schemas.microsoft.com/office/drawing/2014/main" id="{B567DEFC-B3BD-DEC4-0D0E-6E1412F90058}"/>
              </a:ext>
            </a:extLst>
          </p:cNvPr>
          <p:cNvSpPr txBox="1"/>
          <p:nvPr/>
        </p:nvSpPr>
        <p:spPr>
          <a:xfrm>
            <a:off x="3104980" y="3768021"/>
            <a:ext cx="1386704"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Strategic</a:t>
            </a:r>
          </a:p>
        </p:txBody>
      </p:sp>
      <p:sp>
        <p:nvSpPr>
          <p:cNvPr id="27" name="Oval 26">
            <a:extLst>
              <a:ext uri="{FF2B5EF4-FFF2-40B4-BE49-F238E27FC236}">
                <a16:creationId xmlns:a16="http://schemas.microsoft.com/office/drawing/2014/main" id="{8ECA3B53-2460-EA0E-BE14-E34FF93DC60E}"/>
              </a:ext>
            </a:extLst>
          </p:cNvPr>
          <p:cNvSpPr/>
          <p:nvPr/>
        </p:nvSpPr>
        <p:spPr>
          <a:xfrm rot="5400000" flipH="1">
            <a:off x="2967292" y="3859416"/>
            <a:ext cx="124988" cy="124988"/>
          </a:xfrm>
          <a:prstGeom prst="ellipse">
            <a:avLst/>
          </a:pr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8" name="TextBox 27">
            <a:extLst>
              <a:ext uri="{FF2B5EF4-FFF2-40B4-BE49-F238E27FC236}">
                <a16:creationId xmlns:a16="http://schemas.microsoft.com/office/drawing/2014/main" id="{A2B14C3C-FA3D-8817-C38B-7E44EE7E1523}"/>
              </a:ext>
            </a:extLst>
          </p:cNvPr>
          <p:cNvSpPr txBox="1"/>
          <p:nvPr/>
        </p:nvSpPr>
        <p:spPr>
          <a:xfrm>
            <a:off x="3106018" y="4205147"/>
            <a:ext cx="1538273"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Company Goals</a:t>
            </a:r>
          </a:p>
        </p:txBody>
      </p:sp>
      <p:sp>
        <p:nvSpPr>
          <p:cNvPr id="29" name="Oval 28">
            <a:extLst>
              <a:ext uri="{FF2B5EF4-FFF2-40B4-BE49-F238E27FC236}">
                <a16:creationId xmlns:a16="http://schemas.microsoft.com/office/drawing/2014/main" id="{89BB8383-1A1F-C56F-2877-9C429C36A1E2}"/>
              </a:ext>
            </a:extLst>
          </p:cNvPr>
          <p:cNvSpPr/>
          <p:nvPr/>
        </p:nvSpPr>
        <p:spPr>
          <a:xfrm rot="5400000" flipH="1">
            <a:off x="2968330" y="4296541"/>
            <a:ext cx="124988" cy="124988"/>
          </a:xfrm>
          <a:prstGeom prst="ellipse">
            <a:avLst/>
          </a:pr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4" name="TextBox 33">
            <a:extLst>
              <a:ext uri="{FF2B5EF4-FFF2-40B4-BE49-F238E27FC236}">
                <a16:creationId xmlns:a16="http://schemas.microsoft.com/office/drawing/2014/main" id="{77E23D2A-509E-76CA-EB69-5B5023A50F62}"/>
              </a:ext>
            </a:extLst>
          </p:cNvPr>
          <p:cNvSpPr txBox="1"/>
          <p:nvPr/>
        </p:nvSpPr>
        <p:spPr>
          <a:xfrm>
            <a:off x="2876704" y="4708279"/>
            <a:ext cx="2427780" cy="892552"/>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sed do eiusmod tempor</a:t>
            </a:r>
          </a:p>
        </p:txBody>
      </p:sp>
      <p:sp>
        <p:nvSpPr>
          <p:cNvPr id="32" name="TextBox 31">
            <a:extLst>
              <a:ext uri="{FF2B5EF4-FFF2-40B4-BE49-F238E27FC236}">
                <a16:creationId xmlns:a16="http://schemas.microsoft.com/office/drawing/2014/main" id="{10F02AE0-DD1D-A1B0-572A-00D308375976}"/>
              </a:ext>
            </a:extLst>
          </p:cNvPr>
          <p:cNvSpPr txBox="1"/>
          <p:nvPr/>
        </p:nvSpPr>
        <p:spPr>
          <a:xfrm>
            <a:off x="6096000" y="2104009"/>
            <a:ext cx="5616575" cy="1569660"/>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9600" b="1" noProof="1">
                <a:solidFill>
                  <a:schemeClr val="accent1"/>
                </a:solidFill>
                <a:latin typeface="Manrope" pitchFamily="2" charset="0"/>
              </a:rPr>
              <a:t>REPORT</a:t>
            </a:r>
          </a:p>
        </p:txBody>
      </p:sp>
      <p:grpSp>
        <p:nvGrpSpPr>
          <p:cNvPr id="33" name="Graphic 36">
            <a:extLst>
              <a:ext uri="{FF2B5EF4-FFF2-40B4-BE49-F238E27FC236}">
                <a16:creationId xmlns:a16="http://schemas.microsoft.com/office/drawing/2014/main" id="{BC4E6A2C-F66D-C0DC-985A-D75B6F96C7EA}"/>
              </a:ext>
            </a:extLst>
          </p:cNvPr>
          <p:cNvGrpSpPr/>
          <p:nvPr/>
        </p:nvGrpSpPr>
        <p:grpSpPr>
          <a:xfrm>
            <a:off x="11370781" y="427668"/>
            <a:ext cx="209404" cy="243212"/>
            <a:chOff x="5791200" y="3073400"/>
            <a:chExt cx="611194" cy="709872"/>
          </a:xfrm>
          <a:solidFill>
            <a:schemeClr val="accent2"/>
          </a:solidFill>
        </p:grpSpPr>
        <p:sp>
          <p:nvSpPr>
            <p:cNvPr id="36" name="Freeform 51">
              <a:extLst>
                <a:ext uri="{FF2B5EF4-FFF2-40B4-BE49-F238E27FC236}">
                  <a16:creationId xmlns:a16="http://schemas.microsoft.com/office/drawing/2014/main" id="{1DEDA0BD-2584-FD25-6323-0902FAB67452}"/>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37" name="Freeform 52">
              <a:extLst>
                <a:ext uri="{FF2B5EF4-FFF2-40B4-BE49-F238E27FC236}">
                  <a16:creationId xmlns:a16="http://schemas.microsoft.com/office/drawing/2014/main" id="{69107179-C309-8354-5DFD-4F395E121F21}"/>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39" name="Freeform 53">
              <a:extLst>
                <a:ext uri="{FF2B5EF4-FFF2-40B4-BE49-F238E27FC236}">
                  <a16:creationId xmlns:a16="http://schemas.microsoft.com/office/drawing/2014/main" id="{22C1FC3E-3AB1-28A2-6F44-9ADD4291B8E8}"/>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40" name="Freeform 54">
              <a:extLst>
                <a:ext uri="{FF2B5EF4-FFF2-40B4-BE49-F238E27FC236}">
                  <a16:creationId xmlns:a16="http://schemas.microsoft.com/office/drawing/2014/main" id="{F514F7A1-4546-A986-2BAA-D788E6324AF0}"/>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41" name="Freeform 55">
              <a:extLst>
                <a:ext uri="{FF2B5EF4-FFF2-40B4-BE49-F238E27FC236}">
                  <a16:creationId xmlns:a16="http://schemas.microsoft.com/office/drawing/2014/main" id="{9D1E351A-DC3F-8171-985F-226606FE37F2}"/>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42" name="Freeform 56">
              <a:extLst>
                <a:ext uri="{FF2B5EF4-FFF2-40B4-BE49-F238E27FC236}">
                  <a16:creationId xmlns:a16="http://schemas.microsoft.com/office/drawing/2014/main" id="{9AD64325-6FC4-858D-3361-A7D12408DB3B}"/>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43" name="Freeform: Shape 42">
            <a:extLst>
              <a:ext uri="{FF2B5EF4-FFF2-40B4-BE49-F238E27FC236}">
                <a16:creationId xmlns:a16="http://schemas.microsoft.com/office/drawing/2014/main" id="{CEA25DDE-7114-CD94-102B-7CBDB6CDB3EB}"/>
              </a:ext>
            </a:extLst>
          </p:cNvPr>
          <p:cNvSpPr/>
          <p:nvPr/>
        </p:nvSpPr>
        <p:spPr>
          <a:xfrm>
            <a:off x="6248607" y="3845320"/>
            <a:ext cx="267690" cy="267690"/>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44" name="TextBox 43">
            <a:extLst>
              <a:ext uri="{FF2B5EF4-FFF2-40B4-BE49-F238E27FC236}">
                <a16:creationId xmlns:a16="http://schemas.microsoft.com/office/drawing/2014/main" id="{2F39A67E-78FB-42C3-E246-7FDE4A277B3B}"/>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45" name="Rectangle: Rounded Corners 44">
            <a:extLst>
              <a:ext uri="{FF2B5EF4-FFF2-40B4-BE49-F238E27FC236}">
                <a16:creationId xmlns:a16="http://schemas.microsoft.com/office/drawing/2014/main" id="{DE97CF2F-CE9D-8DAC-E1C8-08E19D469EB2}"/>
              </a:ext>
            </a:extLst>
          </p:cNvPr>
          <p:cNvSpPr/>
          <p:nvPr/>
        </p:nvSpPr>
        <p:spPr>
          <a:xfrm>
            <a:off x="6658711" y="3812802"/>
            <a:ext cx="1930869"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46" name="TextBox 45">
            <a:extLst>
              <a:ext uri="{FF2B5EF4-FFF2-40B4-BE49-F238E27FC236}">
                <a16:creationId xmlns:a16="http://schemas.microsoft.com/office/drawing/2014/main" id="{7F1440AE-BE03-4C77-F6E6-0A1C93C1856C}"/>
              </a:ext>
            </a:extLst>
          </p:cNvPr>
          <p:cNvSpPr txBox="1"/>
          <p:nvPr/>
        </p:nvSpPr>
        <p:spPr>
          <a:xfrm>
            <a:off x="6734911" y="3812802"/>
            <a:ext cx="1778468" cy="307777"/>
          </a:xfrm>
          <a:prstGeom prst="rect">
            <a:avLst/>
          </a:prstGeom>
          <a:noFill/>
        </p:spPr>
        <p:txBody>
          <a:bodyPr wrap="square" rtlCol="0">
            <a:spAutoFit/>
          </a:bodyPr>
          <a:lstStyle>
            <a:defPPr>
              <a:defRPr lang="en-US"/>
            </a:defPPr>
            <a:lvl1pPr algn="ct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Problem &amp; Solution</a:t>
            </a:r>
          </a:p>
        </p:txBody>
      </p:sp>
      <p:sp>
        <p:nvSpPr>
          <p:cNvPr id="48" name="Rectangle: Rounded Corners 47">
            <a:extLst>
              <a:ext uri="{FF2B5EF4-FFF2-40B4-BE49-F238E27FC236}">
                <a16:creationId xmlns:a16="http://schemas.microsoft.com/office/drawing/2014/main" id="{72C34765-4407-1A96-DE61-EBCBFA31F7F1}"/>
              </a:ext>
            </a:extLst>
          </p:cNvPr>
          <p:cNvSpPr/>
          <p:nvPr/>
        </p:nvSpPr>
        <p:spPr>
          <a:xfrm>
            <a:off x="8747160" y="3812802"/>
            <a:ext cx="2088079"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49" name="TextBox 48">
            <a:extLst>
              <a:ext uri="{FF2B5EF4-FFF2-40B4-BE49-F238E27FC236}">
                <a16:creationId xmlns:a16="http://schemas.microsoft.com/office/drawing/2014/main" id="{5A0B335C-6191-BE72-2B3E-1981B34288CF}"/>
              </a:ext>
            </a:extLst>
          </p:cNvPr>
          <p:cNvSpPr txBox="1"/>
          <p:nvPr/>
        </p:nvSpPr>
        <p:spPr>
          <a:xfrm>
            <a:off x="8901965" y="3812802"/>
            <a:ext cx="1778468" cy="307777"/>
          </a:xfrm>
          <a:prstGeom prst="rect">
            <a:avLst/>
          </a:prstGeom>
          <a:noFill/>
        </p:spPr>
        <p:txBody>
          <a:bodyPr wrap="square" rtlCol="0">
            <a:spAutoFit/>
          </a:bodyPr>
          <a:lstStyle>
            <a:defPPr>
              <a:defRPr lang="en-US"/>
            </a:defPPr>
            <a:lvl1pPr algn="ct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Financial Allocation</a:t>
            </a:r>
          </a:p>
        </p:txBody>
      </p:sp>
      <p:cxnSp>
        <p:nvCxnSpPr>
          <p:cNvPr id="50" name="Straight Connector 49">
            <a:extLst>
              <a:ext uri="{FF2B5EF4-FFF2-40B4-BE49-F238E27FC236}">
                <a16:creationId xmlns:a16="http://schemas.microsoft.com/office/drawing/2014/main" id="{6E4A6196-1E78-7621-6E05-3B3AD2C7015D}"/>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51" name="Freeform: Shape 50">
            <a:extLst>
              <a:ext uri="{FF2B5EF4-FFF2-40B4-BE49-F238E27FC236}">
                <a16:creationId xmlns:a16="http://schemas.microsoft.com/office/drawing/2014/main" id="{C34748B3-678C-5034-B47C-6D44BA8999E1}"/>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D8080E7C-FB9A-3370-6830-8F54BFB85533}"/>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53" name="Freeform: Shape 52">
            <a:extLst>
              <a:ext uri="{FF2B5EF4-FFF2-40B4-BE49-F238E27FC236}">
                <a16:creationId xmlns:a16="http://schemas.microsoft.com/office/drawing/2014/main" id="{01523982-65FB-D616-6A19-93433719621F}"/>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50000"/>
            </a:schemeClr>
          </a:solidFill>
          <a:ln w="11174" cap="flat">
            <a:noFill/>
            <a:prstDash val="solid"/>
            <a:miter/>
          </a:ln>
        </p:spPr>
        <p:txBody>
          <a:bodyPr rtlCol="0" anchor="ctr"/>
          <a:lstStyle/>
          <a:p>
            <a:endParaRPr lang="en-US" dirty="0"/>
          </a:p>
        </p:txBody>
      </p:sp>
      <p:sp>
        <p:nvSpPr>
          <p:cNvPr id="54" name="Freeform: Shape 53">
            <a:extLst>
              <a:ext uri="{FF2B5EF4-FFF2-40B4-BE49-F238E27FC236}">
                <a16:creationId xmlns:a16="http://schemas.microsoft.com/office/drawing/2014/main" id="{BE898DA0-9471-3EAD-406F-6295AD4B78CD}"/>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55" name="Freeform: Shape 54">
            <a:extLst>
              <a:ext uri="{FF2B5EF4-FFF2-40B4-BE49-F238E27FC236}">
                <a16:creationId xmlns:a16="http://schemas.microsoft.com/office/drawing/2014/main" id="{541BBD16-B743-F557-5C92-04027FD65551}"/>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50000"/>
            </a:schemeClr>
          </a:solidFill>
          <a:ln w="11174" cap="flat">
            <a:noFill/>
            <a:prstDash val="solid"/>
            <a:miter/>
          </a:ln>
        </p:spPr>
        <p:txBody>
          <a:bodyPr rtlCol="0" anchor="ctr"/>
          <a:lstStyle/>
          <a:p>
            <a:endParaRPr lang="en-US" dirty="0"/>
          </a:p>
        </p:txBody>
      </p:sp>
      <p:cxnSp>
        <p:nvCxnSpPr>
          <p:cNvPr id="59" name="Straight Connector 58">
            <a:extLst>
              <a:ext uri="{FF2B5EF4-FFF2-40B4-BE49-F238E27FC236}">
                <a16:creationId xmlns:a16="http://schemas.microsoft.com/office/drawing/2014/main" id="{FAFB8F0A-6C59-E40D-04BE-F61E0A1790A5}"/>
              </a:ext>
            </a:extLst>
          </p:cNvPr>
          <p:cNvCxnSpPr>
            <a:cxnSpLocks/>
          </p:cNvCxnSpPr>
          <p:nvPr/>
        </p:nvCxnSpPr>
        <p:spPr>
          <a:xfrm>
            <a:off x="7941848" y="4707876"/>
            <a:ext cx="0" cy="545101"/>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688A714A-9440-C0DC-6F78-77D0C9CB5C1E}"/>
              </a:ext>
            </a:extLst>
          </p:cNvPr>
          <p:cNvSpPr txBox="1"/>
          <p:nvPr/>
        </p:nvSpPr>
        <p:spPr>
          <a:xfrm>
            <a:off x="8542200" y="5123046"/>
            <a:ext cx="3033935" cy="615553"/>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a:t>
            </a:r>
          </a:p>
        </p:txBody>
      </p:sp>
      <p:sp>
        <p:nvSpPr>
          <p:cNvPr id="61" name="TextBox 60">
            <a:extLst>
              <a:ext uri="{FF2B5EF4-FFF2-40B4-BE49-F238E27FC236}">
                <a16:creationId xmlns:a16="http://schemas.microsoft.com/office/drawing/2014/main" id="{5740CEDD-C6A1-29E0-6977-8EEC26899988}"/>
              </a:ext>
            </a:extLst>
          </p:cNvPr>
          <p:cNvSpPr txBox="1"/>
          <p:nvPr/>
        </p:nvSpPr>
        <p:spPr>
          <a:xfrm>
            <a:off x="8543344" y="4707876"/>
            <a:ext cx="2626114"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Behind the Design</a:t>
            </a:r>
          </a:p>
        </p:txBody>
      </p:sp>
      <p:sp>
        <p:nvSpPr>
          <p:cNvPr id="62" name="TextBox 61">
            <a:extLst>
              <a:ext uri="{FF2B5EF4-FFF2-40B4-BE49-F238E27FC236}">
                <a16:creationId xmlns:a16="http://schemas.microsoft.com/office/drawing/2014/main" id="{5EB19EA1-CD56-9C30-F49A-5A90A38C1515}"/>
              </a:ext>
            </a:extLst>
          </p:cNvPr>
          <p:cNvSpPr txBox="1"/>
          <p:nvPr/>
        </p:nvSpPr>
        <p:spPr>
          <a:xfrm>
            <a:off x="6028128" y="4668202"/>
            <a:ext cx="1351464"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t>1.5M</a:t>
            </a:r>
          </a:p>
        </p:txBody>
      </p:sp>
      <p:sp>
        <p:nvSpPr>
          <p:cNvPr id="9" name="Picture Placeholder 8">
            <a:extLst>
              <a:ext uri="{FF2B5EF4-FFF2-40B4-BE49-F238E27FC236}">
                <a16:creationId xmlns:a16="http://schemas.microsoft.com/office/drawing/2014/main" id="{3DCEAFB5-2F00-D8C0-8982-D766003119B0}"/>
              </a:ext>
            </a:extLst>
          </p:cNvPr>
          <p:cNvSpPr>
            <a:spLocks noGrp="1"/>
          </p:cNvSpPr>
          <p:nvPr>
            <p:ph type="pic" sz="quarter" idx="10"/>
          </p:nvPr>
        </p:nvSpPr>
        <p:spPr/>
      </p:sp>
    </p:spTree>
    <p:extLst>
      <p:ext uri="{BB962C8B-B14F-4D97-AF65-F5344CB8AC3E}">
        <p14:creationId xmlns:p14="http://schemas.microsoft.com/office/powerpoint/2010/main" val="3220144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58">
            <a:extLst>
              <a:ext uri="{FF2B5EF4-FFF2-40B4-BE49-F238E27FC236}">
                <a16:creationId xmlns:a16="http://schemas.microsoft.com/office/drawing/2014/main" id="{FFDBD9BB-5083-088A-D037-4E59681F7B92}"/>
              </a:ext>
            </a:extLst>
          </p:cNvPr>
          <p:cNvSpPr/>
          <p:nvPr/>
        </p:nvSpPr>
        <p:spPr>
          <a:xfrm>
            <a:off x="461385" y="3461297"/>
            <a:ext cx="11251189" cy="2477844"/>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6" name="TextBox 5">
            <a:extLst>
              <a:ext uri="{FF2B5EF4-FFF2-40B4-BE49-F238E27FC236}">
                <a16:creationId xmlns:a16="http://schemas.microsoft.com/office/drawing/2014/main" id="{989ADF5B-A15E-9948-16E7-6DA9EFB25771}"/>
              </a:ext>
            </a:extLst>
          </p:cNvPr>
          <p:cNvSpPr txBox="1"/>
          <p:nvPr/>
        </p:nvSpPr>
        <p:spPr>
          <a:xfrm>
            <a:off x="479425" y="1412696"/>
            <a:ext cx="5329446" cy="1446550"/>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Presentation Roadmap</a:t>
            </a:r>
          </a:p>
        </p:txBody>
      </p:sp>
      <p:sp>
        <p:nvSpPr>
          <p:cNvPr id="7" name="Rectangle 4">
            <a:extLst>
              <a:ext uri="{FF2B5EF4-FFF2-40B4-BE49-F238E27FC236}">
                <a16:creationId xmlns:a16="http://schemas.microsoft.com/office/drawing/2014/main" id="{C9058A0B-0644-B05E-B5FA-32D8675D5458}"/>
              </a:ext>
            </a:extLst>
          </p:cNvPr>
          <p:cNvSpPr>
            <a:spLocks noChangeArrowheads="1"/>
          </p:cNvSpPr>
          <p:nvPr/>
        </p:nvSpPr>
        <p:spPr bwMode="auto">
          <a:xfrm>
            <a:off x="842772" y="3814473"/>
            <a:ext cx="714308" cy="584775"/>
          </a:xfrm>
          <a:prstGeom prst="rect">
            <a:avLst/>
          </a:prstGeom>
          <a:noFill/>
        </p:spPr>
        <p:txBody>
          <a:bodyPr wrap="square" rtlCol="0">
            <a:spAutoFit/>
          </a:bodyPr>
          <a:lstStyle/>
          <a:p>
            <a:pPr algn="ctr"/>
            <a:r>
              <a:rPr lang="en-US" sz="3200" b="1" noProof="1">
                <a:solidFill>
                  <a:schemeClr val="bg1"/>
                </a:solidFill>
                <a:latin typeface="Roboto" panose="02000000000000000000" pitchFamily="2" charset="0"/>
                <a:ea typeface="Roboto" panose="02000000000000000000" pitchFamily="2" charset="0"/>
              </a:rPr>
              <a:t>03</a:t>
            </a:r>
          </a:p>
        </p:txBody>
      </p:sp>
      <p:sp>
        <p:nvSpPr>
          <p:cNvPr id="8" name="Rectangle 6">
            <a:extLst>
              <a:ext uri="{FF2B5EF4-FFF2-40B4-BE49-F238E27FC236}">
                <a16:creationId xmlns:a16="http://schemas.microsoft.com/office/drawing/2014/main" id="{177601A8-98C7-CE8B-C3A4-43D80D1E0DB4}"/>
              </a:ext>
            </a:extLst>
          </p:cNvPr>
          <p:cNvSpPr>
            <a:spLocks noChangeArrowheads="1"/>
          </p:cNvSpPr>
          <p:nvPr/>
        </p:nvSpPr>
        <p:spPr bwMode="auto">
          <a:xfrm>
            <a:off x="1681402" y="3848957"/>
            <a:ext cx="1387089" cy="523220"/>
          </a:xfrm>
          <a:prstGeom prst="rect">
            <a:avLst/>
          </a:prstGeom>
          <a:noFill/>
        </p:spPr>
        <p:txBody>
          <a:bodyPr wrap="square" rtlCol="0">
            <a:spAutoFit/>
          </a:bodyPr>
          <a:lstStyle/>
          <a:p>
            <a:r>
              <a:rPr lang="en-US" sz="1400" b="1" noProof="1">
                <a:solidFill>
                  <a:schemeClr val="bg1"/>
                </a:solidFill>
                <a:latin typeface="Roboto" panose="02000000000000000000" pitchFamily="2" charset="0"/>
                <a:ea typeface="Roboto" panose="02000000000000000000" pitchFamily="2" charset="0"/>
              </a:rPr>
              <a:t>Technical Capabilities</a:t>
            </a:r>
          </a:p>
        </p:txBody>
      </p:sp>
      <p:sp>
        <p:nvSpPr>
          <p:cNvPr id="9" name="TextBox 8">
            <a:extLst>
              <a:ext uri="{FF2B5EF4-FFF2-40B4-BE49-F238E27FC236}">
                <a16:creationId xmlns:a16="http://schemas.microsoft.com/office/drawing/2014/main" id="{DD30B6A0-DA66-CE64-3F1E-52B84D0736D6}"/>
              </a:ext>
            </a:extLst>
          </p:cNvPr>
          <p:cNvSpPr txBox="1"/>
          <p:nvPr/>
        </p:nvSpPr>
        <p:spPr>
          <a:xfrm>
            <a:off x="788726" y="4437844"/>
            <a:ext cx="4194776" cy="892552"/>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sed do eiusmod tempor incididunt ut labore et dolore magna aliqua. Ut enim ad minim veniam, quis</a:t>
            </a:r>
          </a:p>
        </p:txBody>
      </p:sp>
      <p:sp>
        <p:nvSpPr>
          <p:cNvPr id="11" name="TextBox 10">
            <a:extLst>
              <a:ext uri="{FF2B5EF4-FFF2-40B4-BE49-F238E27FC236}">
                <a16:creationId xmlns:a16="http://schemas.microsoft.com/office/drawing/2014/main" id="{0F36C69C-3459-6B76-F886-87AFE2380E42}"/>
              </a:ext>
            </a:extLst>
          </p:cNvPr>
          <p:cNvSpPr txBox="1"/>
          <p:nvPr/>
        </p:nvSpPr>
        <p:spPr>
          <a:xfrm>
            <a:off x="8717314" y="1441978"/>
            <a:ext cx="2749656"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Service Offerings</a:t>
            </a:r>
          </a:p>
        </p:txBody>
      </p:sp>
      <p:sp>
        <p:nvSpPr>
          <p:cNvPr id="12" name="TextBox 11">
            <a:extLst>
              <a:ext uri="{FF2B5EF4-FFF2-40B4-BE49-F238E27FC236}">
                <a16:creationId xmlns:a16="http://schemas.microsoft.com/office/drawing/2014/main" id="{10F79FFF-1C79-6A76-7EA4-E596F537BDCC}"/>
              </a:ext>
            </a:extLst>
          </p:cNvPr>
          <p:cNvSpPr txBox="1"/>
          <p:nvPr/>
        </p:nvSpPr>
        <p:spPr>
          <a:xfrm>
            <a:off x="9346839" y="1793372"/>
            <a:ext cx="2114506" cy="1169551"/>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 tempor incididunt ut labore et</a:t>
            </a:r>
          </a:p>
        </p:txBody>
      </p:sp>
      <p:grpSp>
        <p:nvGrpSpPr>
          <p:cNvPr id="13" name="Group 571">
            <a:extLst>
              <a:ext uri="{FF2B5EF4-FFF2-40B4-BE49-F238E27FC236}">
                <a16:creationId xmlns:a16="http://schemas.microsoft.com/office/drawing/2014/main" id="{9BA7B63F-8D16-3A46-AE8D-1ED91B44AECF}"/>
              </a:ext>
            </a:extLst>
          </p:cNvPr>
          <p:cNvGrpSpPr>
            <a:grpSpLocks noChangeAspect="1"/>
          </p:cNvGrpSpPr>
          <p:nvPr/>
        </p:nvGrpSpPr>
        <p:grpSpPr bwMode="auto">
          <a:xfrm>
            <a:off x="8804068" y="1985323"/>
            <a:ext cx="363079" cy="359530"/>
            <a:chOff x="6350" y="3139"/>
            <a:chExt cx="307" cy="304"/>
          </a:xfrm>
          <a:solidFill>
            <a:schemeClr val="accent1"/>
          </a:solidFill>
        </p:grpSpPr>
        <p:sp>
          <p:nvSpPr>
            <p:cNvPr id="14" name="Freeform 573">
              <a:extLst>
                <a:ext uri="{FF2B5EF4-FFF2-40B4-BE49-F238E27FC236}">
                  <a16:creationId xmlns:a16="http://schemas.microsoft.com/office/drawing/2014/main" id="{85428924-FA86-2B01-2BE9-9E3AC191289E}"/>
                </a:ext>
              </a:extLst>
            </p:cNvPr>
            <p:cNvSpPr>
              <a:spLocks noEditPoints="1"/>
            </p:cNvSpPr>
            <p:nvPr/>
          </p:nvSpPr>
          <p:spPr bwMode="auto">
            <a:xfrm>
              <a:off x="6350" y="3139"/>
              <a:ext cx="307" cy="304"/>
            </a:xfrm>
            <a:custGeom>
              <a:avLst/>
              <a:gdLst>
                <a:gd name="T0" fmla="*/ 526 w 3374"/>
                <a:gd name="T1" fmla="*/ 354 h 3340"/>
                <a:gd name="T2" fmla="*/ 458 w 3374"/>
                <a:gd name="T3" fmla="*/ 379 h 3340"/>
                <a:gd name="T4" fmla="*/ 403 w 3374"/>
                <a:gd name="T5" fmla="*/ 426 h 3340"/>
                <a:gd name="T6" fmla="*/ 366 w 3374"/>
                <a:gd name="T7" fmla="*/ 488 h 3340"/>
                <a:gd name="T8" fmla="*/ 352 w 3374"/>
                <a:gd name="T9" fmla="*/ 560 h 3340"/>
                <a:gd name="T10" fmla="*/ 356 w 3374"/>
                <a:gd name="T11" fmla="*/ 2065 h 3340"/>
                <a:gd name="T12" fmla="*/ 382 w 3374"/>
                <a:gd name="T13" fmla="*/ 2133 h 3340"/>
                <a:gd name="T14" fmla="*/ 429 w 3374"/>
                <a:gd name="T15" fmla="*/ 2188 h 3340"/>
                <a:gd name="T16" fmla="*/ 491 w 3374"/>
                <a:gd name="T17" fmla="*/ 2224 h 3340"/>
                <a:gd name="T18" fmla="*/ 563 w 3374"/>
                <a:gd name="T19" fmla="*/ 2238 h 3340"/>
                <a:gd name="T20" fmla="*/ 1437 w 3374"/>
                <a:gd name="T21" fmla="*/ 2609 h 3340"/>
                <a:gd name="T22" fmla="*/ 1899 w 3374"/>
                <a:gd name="T23" fmla="*/ 2238 h 3340"/>
                <a:gd name="T24" fmla="*/ 2848 w 3374"/>
                <a:gd name="T25" fmla="*/ 2234 h 3340"/>
                <a:gd name="T26" fmla="*/ 2917 w 3374"/>
                <a:gd name="T27" fmla="*/ 2208 h 3340"/>
                <a:gd name="T28" fmla="*/ 2972 w 3374"/>
                <a:gd name="T29" fmla="*/ 2161 h 3340"/>
                <a:gd name="T30" fmla="*/ 3009 w 3374"/>
                <a:gd name="T31" fmla="*/ 2100 h 3340"/>
                <a:gd name="T32" fmla="*/ 3023 w 3374"/>
                <a:gd name="T33" fmla="*/ 2028 h 3340"/>
                <a:gd name="T34" fmla="*/ 3019 w 3374"/>
                <a:gd name="T35" fmla="*/ 523 h 3340"/>
                <a:gd name="T36" fmla="*/ 2993 w 3374"/>
                <a:gd name="T37" fmla="*/ 455 h 3340"/>
                <a:gd name="T38" fmla="*/ 2947 w 3374"/>
                <a:gd name="T39" fmla="*/ 401 h 3340"/>
                <a:gd name="T40" fmla="*/ 2885 w 3374"/>
                <a:gd name="T41" fmla="*/ 364 h 3340"/>
                <a:gd name="T42" fmla="*/ 2811 w 3374"/>
                <a:gd name="T43" fmla="*/ 350 h 3340"/>
                <a:gd name="T44" fmla="*/ 563 w 3374"/>
                <a:gd name="T45" fmla="*/ 0 h 3340"/>
                <a:gd name="T46" fmla="*/ 2873 w 3374"/>
                <a:gd name="T47" fmla="*/ 3 h 3340"/>
                <a:gd name="T48" fmla="*/ 2989 w 3374"/>
                <a:gd name="T49" fmla="*/ 29 h 3340"/>
                <a:gd name="T50" fmla="*/ 3095 w 3374"/>
                <a:gd name="T51" fmla="*/ 77 h 3340"/>
                <a:gd name="T52" fmla="*/ 3189 w 3374"/>
                <a:gd name="T53" fmla="*/ 145 h 3340"/>
                <a:gd name="T54" fmla="*/ 3266 w 3374"/>
                <a:gd name="T55" fmla="*/ 230 h 3340"/>
                <a:gd name="T56" fmla="*/ 3324 w 3374"/>
                <a:gd name="T57" fmla="*/ 330 h 3340"/>
                <a:gd name="T58" fmla="*/ 3362 w 3374"/>
                <a:gd name="T59" fmla="*/ 440 h 3340"/>
                <a:gd name="T60" fmla="*/ 3374 w 3374"/>
                <a:gd name="T61" fmla="*/ 560 h 3340"/>
                <a:gd name="T62" fmla="*/ 3371 w 3374"/>
                <a:gd name="T63" fmla="*/ 2088 h 3340"/>
                <a:gd name="T64" fmla="*/ 3346 w 3374"/>
                <a:gd name="T65" fmla="*/ 2204 h 3340"/>
                <a:gd name="T66" fmla="*/ 3298 w 3374"/>
                <a:gd name="T67" fmla="*/ 2310 h 3340"/>
                <a:gd name="T68" fmla="*/ 3229 w 3374"/>
                <a:gd name="T69" fmla="*/ 2402 h 3340"/>
                <a:gd name="T70" fmla="*/ 3144 w 3374"/>
                <a:gd name="T71" fmla="*/ 2479 h 3340"/>
                <a:gd name="T72" fmla="*/ 3044 w 3374"/>
                <a:gd name="T73" fmla="*/ 2538 h 3340"/>
                <a:gd name="T74" fmla="*/ 2932 w 3374"/>
                <a:gd name="T75" fmla="*/ 2575 h 3340"/>
                <a:gd name="T76" fmla="*/ 2811 w 3374"/>
                <a:gd name="T77" fmla="*/ 2587 h 3340"/>
                <a:gd name="T78" fmla="*/ 1084 w 3374"/>
                <a:gd name="T79" fmla="*/ 3340 h 3340"/>
                <a:gd name="T80" fmla="*/ 563 w 3374"/>
                <a:gd name="T81" fmla="*/ 2587 h 3340"/>
                <a:gd name="T82" fmla="*/ 443 w 3374"/>
                <a:gd name="T83" fmla="*/ 2575 h 3340"/>
                <a:gd name="T84" fmla="*/ 332 w 3374"/>
                <a:gd name="T85" fmla="*/ 2538 h 3340"/>
                <a:gd name="T86" fmla="*/ 231 w 3374"/>
                <a:gd name="T87" fmla="*/ 2479 h 3340"/>
                <a:gd name="T88" fmla="*/ 146 w 3374"/>
                <a:gd name="T89" fmla="*/ 2402 h 3340"/>
                <a:gd name="T90" fmla="*/ 78 w 3374"/>
                <a:gd name="T91" fmla="*/ 2310 h 3340"/>
                <a:gd name="T92" fmla="*/ 29 w 3374"/>
                <a:gd name="T93" fmla="*/ 2204 h 3340"/>
                <a:gd name="T94" fmla="*/ 3 w 3374"/>
                <a:gd name="T95" fmla="*/ 2088 h 3340"/>
                <a:gd name="T96" fmla="*/ 0 w 3374"/>
                <a:gd name="T97" fmla="*/ 560 h 3340"/>
                <a:gd name="T98" fmla="*/ 13 w 3374"/>
                <a:gd name="T99" fmla="*/ 440 h 3340"/>
                <a:gd name="T100" fmla="*/ 50 w 3374"/>
                <a:gd name="T101" fmla="*/ 330 h 3340"/>
                <a:gd name="T102" fmla="*/ 109 w 3374"/>
                <a:gd name="T103" fmla="*/ 230 h 3340"/>
                <a:gd name="T104" fmla="*/ 187 w 3374"/>
                <a:gd name="T105" fmla="*/ 145 h 3340"/>
                <a:gd name="T106" fmla="*/ 279 w 3374"/>
                <a:gd name="T107" fmla="*/ 77 h 3340"/>
                <a:gd name="T108" fmla="*/ 386 w 3374"/>
                <a:gd name="T109" fmla="*/ 29 h 3340"/>
                <a:gd name="T110" fmla="*/ 502 w 3374"/>
                <a:gd name="T111" fmla="*/ 3 h 3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74" h="3340">
                  <a:moveTo>
                    <a:pt x="563" y="350"/>
                  </a:moveTo>
                  <a:lnTo>
                    <a:pt x="526" y="354"/>
                  </a:lnTo>
                  <a:lnTo>
                    <a:pt x="491" y="364"/>
                  </a:lnTo>
                  <a:lnTo>
                    <a:pt x="458" y="379"/>
                  </a:lnTo>
                  <a:lnTo>
                    <a:pt x="429" y="401"/>
                  </a:lnTo>
                  <a:lnTo>
                    <a:pt x="403" y="426"/>
                  </a:lnTo>
                  <a:lnTo>
                    <a:pt x="382" y="455"/>
                  </a:lnTo>
                  <a:lnTo>
                    <a:pt x="366" y="488"/>
                  </a:lnTo>
                  <a:lnTo>
                    <a:pt x="356" y="523"/>
                  </a:lnTo>
                  <a:lnTo>
                    <a:pt x="352" y="560"/>
                  </a:lnTo>
                  <a:lnTo>
                    <a:pt x="352" y="2028"/>
                  </a:lnTo>
                  <a:lnTo>
                    <a:pt x="356" y="2065"/>
                  </a:lnTo>
                  <a:lnTo>
                    <a:pt x="366" y="2100"/>
                  </a:lnTo>
                  <a:lnTo>
                    <a:pt x="382" y="2133"/>
                  </a:lnTo>
                  <a:lnTo>
                    <a:pt x="403" y="2161"/>
                  </a:lnTo>
                  <a:lnTo>
                    <a:pt x="429" y="2188"/>
                  </a:lnTo>
                  <a:lnTo>
                    <a:pt x="458" y="2208"/>
                  </a:lnTo>
                  <a:lnTo>
                    <a:pt x="491" y="2224"/>
                  </a:lnTo>
                  <a:lnTo>
                    <a:pt x="526" y="2234"/>
                  </a:lnTo>
                  <a:lnTo>
                    <a:pt x="563" y="2238"/>
                  </a:lnTo>
                  <a:lnTo>
                    <a:pt x="1437" y="2238"/>
                  </a:lnTo>
                  <a:lnTo>
                    <a:pt x="1437" y="2609"/>
                  </a:lnTo>
                  <a:lnTo>
                    <a:pt x="1802" y="2315"/>
                  </a:lnTo>
                  <a:lnTo>
                    <a:pt x="1899" y="2238"/>
                  </a:lnTo>
                  <a:lnTo>
                    <a:pt x="2811" y="2238"/>
                  </a:lnTo>
                  <a:lnTo>
                    <a:pt x="2848" y="2234"/>
                  </a:lnTo>
                  <a:lnTo>
                    <a:pt x="2885" y="2224"/>
                  </a:lnTo>
                  <a:lnTo>
                    <a:pt x="2917" y="2208"/>
                  </a:lnTo>
                  <a:lnTo>
                    <a:pt x="2947" y="2188"/>
                  </a:lnTo>
                  <a:lnTo>
                    <a:pt x="2972" y="2161"/>
                  </a:lnTo>
                  <a:lnTo>
                    <a:pt x="2993" y="2133"/>
                  </a:lnTo>
                  <a:lnTo>
                    <a:pt x="3009" y="2100"/>
                  </a:lnTo>
                  <a:lnTo>
                    <a:pt x="3019" y="2065"/>
                  </a:lnTo>
                  <a:lnTo>
                    <a:pt x="3023" y="2028"/>
                  </a:lnTo>
                  <a:lnTo>
                    <a:pt x="3023" y="560"/>
                  </a:lnTo>
                  <a:lnTo>
                    <a:pt x="3019" y="523"/>
                  </a:lnTo>
                  <a:lnTo>
                    <a:pt x="3009" y="488"/>
                  </a:lnTo>
                  <a:lnTo>
                    <a:pt x="2993" y="455"/>
                  </a:lnTo>
                  <a:lnTo>
                    <a:pt x="2972" y="426"/>
                  </a:lnTo>
                  <a:lnTo>
                    <a:pt x="2947" y="401"/>
                  </a:lnTo>
                  <a:lnTo>
                    <a:pt x="2917" y="379"/>
                  </a:lnTo>
                  <a:lnTo>
                    <a:pt x="2885" y="364"/>
                  </a:lnTo>
                  <a:lnTo>
                    <a:pt x="2848" y="354"/>
                  </a:lnTo>
                  <a:lnTo>
                    <a:pt x="2811" y="350"/>
                  </a:lnTo>
                  <a:lnTo>
                    <a:pt x="563" y="350"/>
                  </a:lnTo>
                  <a:close/>
                  <a:moveTo>
                    <a:pt x="563" y="0"/>
                  </a:moveTo>
                  <a:lnTo>
                    <a:pt x="2811" y="0"/>
                  </a:lnTo>
                  <a:lnTo>
                    <a:pt x="2873" y="3"/>
                  </a:lnTo>
                  <a:lnTo>
                    <a:pt x="2932" y="14"/>
                  </a:lnTo>
                  <a:lnTo>
                    <a:pt x="2989" y="29"/>
                  </a:lnTo>
                  <a:lnTo>
                    <a:pt x="3044" y="50"/>
                  </a:lnTo>
                  <a:lnTo>
                    <a:pt x="3095" y="77"/>
                  </a:lnTo>
                  <a:lnTo>
                    <a:pt x="3144" y="109"/>
                  </a:lnTo>
                  <a:lnTo>
                    <a:pt x="3189" y="145"/>
                  </a:lnTo>
                  <a:lnTo>
                    <a:pt x="3229" y="185"/>
                  </a:lnTo>
                  <a:lnTo>
                    <a:pt x="3266" y="230"/>
                  </a:lnTo>
                  <a:lnTo>
                    <a:pt x="3298" y="278"/>
                  </a:lnTo>
                  <a:lnTo>
                    <a:pt x="3324" y="330"/>
                  </a:lnTo>
                  <a:lnTo>
                    <a:pt x="3346" y="384"/>
                  </a:lnTo>
                  <a:lnTo>
                    <a:pt x="3362" y="440"/>
                  </a:lnTo>
                  <a:lnTo>
                    <a:pt x="3371" y="499"/>
                  </a:lnTo>
                  <a:lnTo>
                    <a:pt x="3374" y="560"/>
                  </a:lnTo>
                  <a:lnTo>
                    <a:pt x="3374" y="2028"/>
                  </a:lnTo>
                  <a:lnTo>
                    <a:pt x="3371" y="2088"/>
                  </a:lnTo>
                  <a:lnTo>
                    <a:pt x="3362" y="2148"/>
                  </a:lnTo>
                  <a:lnTo>
                    <a:pt x="3346" y="2204"/>
                  </a:lnTo>
                  <a:lnTo>
                    <a:pt x="3324" y="2258"/>
                  </a:lnTo>
                  <a:lnTo>
                    <a:pt x="3298" y="2310"/>
                  </a:lnTo>
                  <a:lnTo>
                    <a:pt x="3266" y="2357"/>
                  </a:lnTo>
                  <a:lnTo>
                    <a:pt x="3229" y="2402"/>
                  </a:lnTo>
                  <a:lnTo>
                    <a:pt x="3189" y="2442"/>
                  </a:lnTo>
                  <a:lnTo>
                    <a:pt x="3144" y="2479"/>
                  </a:lnTo>
                  <a:lnTo>
                    <a:pt x="3095" y="2511"/>
                  </a:lnTo>
                  <a:lnTo>
                    <a:pt x="3044" y="2538"/>
                  </a:lnTo>
                  <a:lnTo>
                    <a:pt x="2989" y="2559"/>
                  </a:lnTo>
                  <a:lnTo>
                    <a:pt x="2932" y="2575"/>
                  </a:lnTo>
                  <a:lnTo>
                    <a:pt x="2873" y="2584"/>
                  </a:lnTo>
                  <a:lnTo>
                    <a:pt x="2811" y="2587"/>
                  </a:lnTo>
                  <a:lnTo>
                    <a:pt x="2023" y="2587"/>
                  </a:lnTo>
                  <a:lnTo>
                    <a:pt x="1084" y="3340"/>
                  </a:lnTo>
                  <a:lnTo>
                    <a:pt x="1084" y="2587"/>
                  </a:lnTo>
                  <a:lnTo>
                    <a:pt x="563" y="2587"/>
                  </a:lnTo>
                  <a:lnTo>
                    <a:pt x="502" y="2584"/>
                  </a:lnTo>
                  <a:lnTo>
                    <a:pt x="443" y="2575"/>
                  </a:lnTo>
                  <a:lnTo>
                    <a:pt x="386" y="2559"/>
                  </a:lnTo>
                  <a:lnTo>
                    <a:pt x="332" y="2538"/>
                  </a:lnTo>
                  <a:lnTo>
                    <a:pt x="279" y="2511"/>
                  </a:lnTo>
                  <a:lnTo>
                    <a:pt x="231" y="2479"/>
                  </a:lnTo>
                  <a:lnTo>
                    <a:pt x="187" y="2442"/>
                  </a:lnTo>
                  <a:lnTo>
                    <a:pt x="146" y="2402"/>
                  </a:lnTo>
                  <a:lnTo>
                    <a:pt x="109" y="2357"/>
                  </a:lnTo>
                  <a:lnTo>
                    <a:pt x="78" y="2310"/>
                  </a:lnTo>
                  <a:lnTo>
                    <a:pt x="50" y="2258"/>
                  </a:lnTo>
                  <a:lnTo>
                    <a:pt x="29" y="2204"/>
                  </a:lnTo>
                  <a:lnTo>
                    <a:pt x="13" y="2148"/>
                  </a:lnTo>
                  <a:lnTo>
                    <a:pt x="3" y="2088"/>
                  </a:lnTo>
                  <a:lnTo>
                    <a:pt x="0" y="2028"/>
                  </a:lnTo>
                  <a:lnTo>
                    <a:pt x="0" y="560"/>
                  </a:lnTo>
                  <a:lnTo>
                    <a:pt x="3" y="499"/>
                  </a:lnTo>
                  <a:lnTo>
                    <a:pt x="13" y="440"/>
                  </a:lnTo>
                  <a:lnTo>
                    <a:pt x="29" y="384"/>
                  </a:lnTo>
                  <a:lnTo>
                    <a:pt x="50" y="330"/>
                  </a:lnTo>
                  <a:lnTo>
                    <a:pt x="78" y="278"/>
                  </a:lnTo>
                  <a:lnTo>
                    <a:pt x="109" y="230"/>
                  </a:lnTo>
                  <a:lnTo>
                    <a:pt x="146" y="185"/>
                  </a:lnTo>
                  <a:lnTo>
                    <a:pt x="187" y="145"/>
                  </a:lnTo>
                  <a:lnTo>
                    <a:pt x="231" y="109"/>
                  </a:lnTo>
                  <a:lnTo>
                    <a:pt x="279" y="77"/>
                  </a:lnTo>
                  <a:lnTo>
                    <a:pt x="332" y="50"/>
                  </a:lnTo>
                  <a:lnTo>
                    <a:pt x="386" y="29"/>
                  </a:lnTo>
                  <a:lnTo>
                    <a:pt x="443" y="14"/>
                  </a:lnTo>
                  <a:lnTo>
                    <a:pt x="502" y="3"/>
                  </a:lnTo>
                  <a:lnTo>
                    <a:pt x="5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noProof="1"/>
            </a:p>
          </p:txBody>
        </p:sp>
        <p:sp>
          <p:nvSpPr>
            <p:cNvPr id="15" name="Freeform 574">
              <a:extLst>
                <a:ext uri="{FF2B5EF4-FFF2-40B4-BE49-F238E27FC236}">
                  <a16:creationId xmlns:a16="http://schemas.microsoft.com/office/drawing/2014/main" id="{51535F88-2182-93B8-2A7E-D8A112D9E79E}"/>
                </a:ext>
              </a:extLst>
            </p:cNvPr>
            <p:cNvSpPr>
              <a:spLocks/>
            </p:cNvSpPr>
            <p:nvPr/>
          </p:nvSpPr>
          <p:spPr bwMode="auto">
            <a:xfrm>
              <a:off x="6419" y="3238"/>
              <a:ext cx="37" cy="38"/>
            </a:xfrm>
            <a:custGeom>
              <a:avLst/>
              <a:gdLst>
                <a:gd name="T0" fmla="*/ 204 w 409"/>
                <a:gd name="T1" fmla="*/ 0 h 408"/>
                <a:gd name="T2" fmla="*/ 241 w 409"/>
                <a:gd name="T3" fmla="*/ 3 h 408"/>
                <a:gd name="T4" fmla="*/ 276 w 409"/>
                <a:gd name="T5" fmla="*/ 12 h 408"/>
                <a:gd name="T6" fmla="*/ 308 w 409"/>
                <a:gd name="T7" fmla="*/ 28 h 408"/>
                <a:gd name="T8" fmla="*/ 337 w 409"/>
                <a:gd name="T9" fmla="*/ 48 h 408"/>
                <a:gd name="T10" fmla="*/ 361 w 409"/>
                <a:gd name="T11" fmla="*/ 73 h 408"/>
                <a:gd name="T12" fmla="*/ 382 w 409"/>
                <a:gd name="T13" fmla="*/ 101 h 408"/>
                <a:gd name="T14" fmla="*/ 396 w 409"/>
                <a:gd name="T15" fmla="*/ 133 h 408"/>
                <a:gd name="T16" fmla="*/ 406 w 409"/>
                <a:gd name="T17" fmla="*/ 167 h 408"/>
                <a:gd name="T18" fmla="*/ 409 w 409"/>
                <a:gd name="T19" fmla="*/ 204 h 408"/>
                <a:gd name="T20" fmla="*/ 406 w 409"/>
                <a:gd name="T21" fmla="*/ 240 h 408"/>
                <a:gd name="T22" fmla="*/ 396 w 409"/>
                <a:gd name="T23" fmla="*/ 275 h 408"/>
                <a:gd name="T24" fmla="*/ 382 w 409"/>
                <a:gd name="T25" fmla="*/ 307 h 408"/>
                <a:gd name="T26" fmla="*/ 361 w 409"/>
                <a:gd name="T27" fmla="*/ 335 h 408"/>
                <a:gd name="T28" fmla="*/ 337 w 409"/>
                <a:gd name="T29" fmla="*/ 360 h 408"/>
                <a:gd name="T30" fmla="*/ 308 w 409"/>
                <a:gd name="T31" fmla="*/ 380 h 408"/>
                <a:gd name="T32" fmla="*/ 276 w 409"/>
                <a:gd name="T33" fmla="*/ 395 h 408"/>
                <a:gd name="T34" fmla="*/ 241 w 409"/>
                <a:gd name="T35" fmla="*/ 405 h 408"/>
                <a:gd name="T36" fmla="*/ 204 w 409"/>
                <a:gd name="T37" fmla="*/ 408 h 408"/>
                <a:gd name="T38" fmla="*/ 167 w 409"/>
                <a:gd name="T39" fmla="*/ 405 h 408"/>
                <a:gd name="T40" fmla="*/ 133 w 409"/>
                <a:gd name="T41" fmla="*/ 395 h 408"/>
                <a:gd name="T42" fmla="*/ 101 w 409"/>
                <a:gd name="T43" fmla="*/ 380 h 408"/>
                <a:gd name="T44" fmla="*/ 72 w 409"/>
                <a:gd name="T45" fmla="*/ 360 h 408"/>
                <a:gd name="T46" fmla="*/ 48 w 409"/>
                <a:gd name="T47" fmla="*/ 335 h 408"/>
                <a:gd name="T48" fmla="*/ 27 w 409"/>
                <a:gd name="T49" fmla="*/ 307 h 408"/>
                <a:gd name="T50" fmla="*/ 12 w 409"/>
                <a:gd name="T51" fmla="*/ 275 h 408"/>
                <a:gd name="T52" fmla="*/ 3 w 409"/>
                <a:gd name="T53" fmla="*/ 240 h 408"/>
                <a:gd name="T54" fmla="*/ 0 w 409"/>
                <a:gd name="T55" fmla="*/ 204 h 408"/>
                <a:gd name="T56" fmla="*/ 3 w 409"/>
                <a:gd name="T57" fmla="*/ 167 h 408"/>
                <a:gd name="T58" fmla="*/ 12 w 409"/>
                <a:gd name="T59" fmla="*/ 133 h 408"/>
                <a:gd name="T60" fmla="*/ 27 w 409"/>
                <a:gd name="T61" fmla="*/ 101 h 408"/>
                <a:gd name="T62" fmla="*/ 48 w 409"/>
                <a:gd name="T63" fmla="*/ 73 h 408"/>
                <a:gd name="T64" fmla="*/ 72 w 409"/>
                <a:gd name="T65" fmla="*/ 48 h 408"/>
                <a:gd name="T66" fmla="*/ 101 w 409"/>
                <a:gd name="T67" fmla="*/ 28 h 408"/>
                <a:gd name="T68" fmla="*/ 133 w 409"/>
                <a:gd name="T69" fmla="*/ 12 h 408"/>
                <a:gd name="T70" fmla="*/ 167 w 409"/>
                <a:gd name="T71" fmla="*/ 3 h 408"/>
                <a:gd name="T72" fmla="*/ 204 w 409"/>
                <a:gd name="T73" fmla="*/ 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09" h="408">
                  <a:moveTo>
                    <a:pt x="204" y="0"/>
                  </a:moveTo>
                  <a:lnTo>
                    <a:pt x="241" y="3"/>
                  </a:lnTo>
                  <a:lnTo>
                    <a:pt x="276" y="12"/>
                  </a:lnTo>
                  <a:lnTo>
                    <a:pt x="308" y="28"/>
                  </a:lnTo>
                  <a:lnTo>
                    <a:pt x="337" y="48"/>
                  </a:lnTo>
                  <a:lnTo>
                    <a:pt x="361" y="73"/>
                  </a:lnTo>
                  <a:lnTo>
                    <a:pt x="382" y="101"/>
                  </a:lnTo>
                  <a:lnTo>
                    <a:pt x="396" y="133"/>
                  </a:lnTo>
                  <a:lnTo>
                    <a:pt x="406" y="167"/>
                  </a:lnTo>
                  <a:lnTo>
                    <a:pt x="409" y="204"/>
                  </a:lnTo>
                  <a:lnTo>
                    <a:pt x="406" y="240"/>
                  </a:lnTo>
                  <a:lnTo>
                    <a:pt x="396" y="275"/>
                  </a:lnTo>
                  <a:lnTo>
                    <a:pt x="382" y="307"/>
                  </a:lnTo>
                  <a:lnTo>
                    <a:pt x="361" y="335"/>
                  </a:lnTo>
                  <a:lnTo>
                    <a:pt x="337" y="360"/>
                  </a:lnTo>
                  <a:lnTo>
                    <a:pt x="308" y="380"/>
                  </a:lnTo>
                  <a:lnTo>
                    <a:pt x="276" y="395"/>
                  </a:lnTo>
                  <a:lnTo>
                    <a:pt x="241" y="405"/>
                  </a:lnTo>
                  <a:lnTo>
                    <a:pt x="204" y="408"/>
                  </a:lnTo>
                  <a:lnTo>
                    <a:pt x="167" y="405"/>
                  </a:lnTo>
                  <a:lnTo>
                    <a:pt x="133" y="395"/>
                  </a:lnTo>
                  <a:lnTo>
                    <a:pt x="101" y="380"/>
                  </a:lnTo>
                  <a:lnTo>
                    <a:pt x="72" y="360"/>
                  </a:lnTo>
                  <a:lnTo>
                    <a:pt x="48" y="335"/>
                  </a:lnTo>
                  <a:lnTo>
                    <a:pt x="27" y="307"/>
                  </a:lnTo>
                  <a:lnTo>
                    <a:pt x="12" y="275"/>
                  </a:lnTo>
                  <a:lnTo>
                    <a:pt x="3" y="240"/>
                  </a:lnTo>
                  <a:lnTo>
                    <a:pt x="0" y="204"/>
                  </a:lnTo>
                  <a:lnTo>
                    <a:pt x="3" y="167"/>
                  </a:lnTo>
                  <a:lnTo>
                    <a:pt x="12" y="133"/>
                  </a:lnTo>
                  <a:lnTo>
                    <a:pt x="27" y="101"/>
                  </a:lnTo>
                  <a:lnTo>
                    <a:pt x="48" y="73"/>
                  </a:lnTo>
                  <a:lnTo>
                    <a:pt x="72" y="48"/>
                  </a:lnTo>
                  <a:lnTo>
                    <a:pt x="101" y="28"/>
                  </a:lnTo>
                  <a:lnTo>
                    <a:pt x="133" y="12"/>
                  </a:lnTo>
                  <a:lnTo>
                    <a:pt x="167" y="3"/>
                  </a:lnTo>
                  <a:lnTo>
                    <a:pt x="20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noProof="1"/>
            </a:p>
          </p:txBody>
        </p:sp>
        <p:sp>
          <p:nvSpPr>
            <p:cNvPr id="16" name="Freeform 575">
              <a:extLst>
                <a:ext uri="{FF2B5EF4-FFF2-40B4-BE49-F238E27FC236}">
                  <a16:creationId xmlns:a16="http://schemas.microsoft.com/office/drawing/2014/main" id="{6532C41A-8B1E-1EBF-67D3-0CDD5EF46314}"/>
                </a:ext>
              </a:extLst>
            </p:cNvPr>
            <p:cNvSpPr>
              <a:spLocks/>
            </p:cNvSpPr>
            <p:nvPr/>
          </p:nvSpPr>
          <p:spPr bwMode="auto">
            <a:xfrm>
              <a:off x="6485" y="3238"/>
              <a:ext cx="37" cy="38"/>
            </a:xfrm>
            <a:custGeom>
              <a:avLst/>
              <a:gdLst>
                <a:gd name="T0" fmla="*/ 205 w 409"/>
                <a:gd name="T1" fmla="*/ 0 h 408"/>
                <a:gd name="T2" fmla="*/ 241 w 409"/>
                <a:gd name="T3" fmla="*/ 3 h 408"/>
                <a:gd name="T4" fmla="*/ 276 w 409"/>
                <a:gd name="T5" fmla="*/ 12 h 408"/>
                <a:gd name="T6" fmla="*/ 308 w 409"/>
                <a:gd name="T7" fmla="*/ 28 h 408"/>
                <a:gd name="T8" fmla="*/ 337 w 409"/>
                <a:gd name="T9" fmla="*/ 48 h 408"/>
                <a:gd name="T10" fmla="*/ 361 w 409"/>
                <a:gd name="T11" fmla="*/ 73 h 408"/>
                <a:gd name="T12" fmla="*/ 382 w 409"/>
                <a:gd name="T13" fmla="*/ 101 h 408"/>
                <a:gd name="T14" fmla="*/ 397 w 409"/>
                <a:gd name="T15" fmla="*/ 133 h 408"/>
                <a:gd name="T16" fmla="*/ 406 w 409"/>
                <a:gd name="T17" fmla="*/ 167 h 408"/>
                <a:gd name="T18" fmla="*/ 409 w 409"/>
                <a:gd name="T19" fmla="*/ 204 h 408"/>
                <a:gd name="T20" fmla="*/ 406 w 409"/>
                <a:gd name="T21" fmla="*/ 240 h 408"/>
                <a:gd name="T22" fmla="*/ 397 w 409"/>
                <a:gd name="T23" fmla="*/ 275 h 408"/>
                <a:gd name="T24" fmla="*/ 382 w 409"/>
                <a:gd name="T25" fmla="*/ 307 h 408"/>
                <a:gd name="T26" fmla="*/ 361 w 409"/>
                <a:gd name="T27" fmla="*/ 335 h 408"/>
                <a:gd name="T28" fmla="*/ 337 w 409"/>
                <a:gd name="T29" fmla="*/ 360 h 408"/>
                <a:gd name="T30" fmla="*/ 308 w 409"/>
                <a:gd name="T31" fmla="*/ 380 h 408"/>
                <a:gd name="T32" fmla="*/ 276 w 409"/>
                <a:gd name="T33" fmla="*/ 395 h 408"/>
                <a:gd name="T34" fmla="*/ 241 w 409"/>
                <a:gd name="T35" fmla="*/ 405 h 408"/>
                <a:gd name="T36" fmla="*/ 205 w 409"/>
                <a:gd name="T37" fmla="*/ 408 h 408"/>
                <a:gd name="T38" fmla="*/ 167 w 409"/>
                <a:gd name="T39" fmla="*/ 405 h 408"/>
                <a:gd name="T40" fmla="*/ 133 w 409"/>
                <a:gd name="T41" fmla="*/ 395 h 408"/>
                <a:gd name="T42" fmla="*/ 101 w 409"/>
                <a:gd name="T43" fmla="*/ 380 h 408"/>
                <a:gd name="T44" fmla="*/ 72 w 409"/>
                <a:gd name="T45" fmla="*/ 360 h 408"/>
                <a:gd name="T46" fmla="*/ 48 w 409"/>
                <a:gd name="T47" fmla="*/ 335 h 408"/>
                <a:gd name="T48" fmla="*/ 28 w 409"/>
                <a:gd name="T49" fmla="*/ 307 h 408"/>
                <a:gd name="T50" fmla="*/ 13 w 409"/>
                <a:gd name="T51" fmla="*/ 275 h 408"/>
                <a:gd name="T52" fmla="*/ 3 w 409"/>
                <a:gd name="T53" fmla="*/ 240 h 408"/>
                <a:gd name="T54" fmla="*/ 0 w 409"/>
                <a:gd name="T55" fmla="*/ 204 h 408"/>
                <a:gd name="T56" fmla="*/ 3 w 409"/>
                <a:gd name="T57" fmla="*/ 167 h 408"/>
                <a:gd name="T58" fmla="*/ 13 w 409"/>
                <a:gd name="T59" fmla="*/ 133 h 408"/>
                <a:gd name="T60" fmla="*/ 28 w 409"/>
                <a:gd name="T61" fmla="*/ 101 h 408"/>
                <a:gd name="T62" fmla="*/ 48 w 409"/>
                <a:gd name="T63" fmla="*/ 73 h 408"/>
                <a:gd name="T64" fmla="*/ 72 w 409"/>
                <a:gd name="T65" fmla="*/ 48 h 408"/>
                <a:gd name="T66" fmla="*/ 101 w 409"/>
                <a:gd name="T67" fmla="*/ 28 h 408"/>
                <a:gd name="T68" fmla="*/ 133 w 409"/>
                <a:gd name="T69" fmla="*/ 12 h 408"/>
                <a:gd name="T70" fmla="*/ 167 w 409"/>
                <a:gd name="T71" fmla="*/ 3 h 408"/>
                <a:gd name="T72" fmla="*/ 205 w 409"/>
                <a:gd name="T73" fmla="*/ 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09" h="408">
                  <a:moveTo>
                    <a:pt x="205" y="0"/>
                  </a:moveTo>
                  <a:lnTo>
                    <a:pt x="241" y="3"/>
                  </a:lnTo>
                  <a:lnTo>
                    <a:pt x="276" y="12"/>
                  </a:lnTo>
                  <a:lnTo>
                    <a:pt x="308" y="28"/>
                  </a:lnTo>
                  <a:lnTo>
                    <a:pt x="337" y="48"/>
                  </a:lnTo>
                  <a:lnTo>
                    <a:pt x="361" y="73"/>
                  </a:lnTo>
                  <a:lnTo>
                    <a:pt x="382" y="101"/>
                  </a:lnTo>
                  <a:lnTo>
                    <a:pt x="397" y="133"/>
                  </a:lnTo>
                  <a:lnTo>
                    <a:pt x="406" y="167"/>
                  </a:lnTo>
                  <a:lnTo>
                    <a:pt x="409" y="204"/>
                  </a:lnTo>
                  <a:lnTo>
                    <a:pt x="406" y="240"/>
                  </a:lnTo>
                  <a:lnTo>
                    <a:pt x="397" y="275"/>
                  </a:lnTo>
                  <a:lnTo>
                    <a:pt x="382" y="307"/>
                  </a:lnTo>
                  <a:lnTo>
                    <a:pt x="361" y="335"/>
                  </a:lnTo>
                  <a:lnTo>
                    <a:pt x="337" y="360"/>
                  </a:lnTo>
                  <a:lnTo>
                    <a:pt x="308" y="380"/>
                  </a:lnTo>
                  <a:lnTo>
                    <a:pt x="276" y="395"/>
                  </a:lnTo>
                  <a:lnTo>
                    <a:pt x="241" y="405"/>
                  </a:lnTo>
                  <a:lnTo>
                    <a:pt x="205" y="408"/>
                  </a:lnTo>
                  <a:lnTo>
                    <a:pt x="167" y="405"/>
                  </a:lnTo>
                  <a:lnTo>
                    <a:pt x="133" y="395"/>
                  </a:lnTo>
                  <a:lnTo>
                    <a:pt x="101" y="380"/>
                  </a:lnTo>
                  <a:lnTo>
                    <a:pt x="72" y="360"/>
                  </a:lnTo>
                  <a:lnTo>
                    <a:pt x="48" y="335"/>
                  </a:lnTo>
                  <a:lnTo>
                    <a:pt x="28" y="307"/>
                  </a:lnTo>
                  <a:lnTo>
                    <a:pt x="13" y="275"/>
                  </a:lnTo>
                  <a:lnTo>
                    <a:pt x="3" y="240"/>
                  </a:lnTo>
                  <a:lnTo>
                    <a:pt x="0" y="204"/>
                  </a:lnTo>
                  <a:lnTo>
                    <a:pt x="3" y="167"/>
                  </a:lnTo>
                  <a:lnTo>
                    <a:pt x="13" y="133"/>
                  </a:lnTo>
                  <a:lnTo>
                    <a:pt x="28" y="101"/>
                  </a:lnTo>
                  <a:lnTo>
                    <a:pt x="48" y="73"/>
                  </a:lnTo>
                  <a:lnTo>
                    <a:pt x="72" y="48"/>
                  </a:lnTo>
                  <a:lnTo>
                    <a:pt x="101" y="28"/>
                  </a:lnTo>
                  <a:lnTo>
                    <a:pt x="133" y="12"/>
                  </a:lnTo>
                  <a:lnTo>
                    <a:pt x="167" y="3"/>
                  </a:lnTo>
                  <a:lnTo>
                    <a:pt x="2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noProof="1"/>
            </a:p>
          </p:txBody>
        </p:sp>
        <p:sp>
          <p:nvSpPr>
            <p:cNvPr id="17" name="Freeform 576">
              <a:extLst>
                <a:ext uri="{FF2B5EF4-FFF2-40B4-BE49-F238E27FC236}">
                  <a16:creationId xmlns:a16="http://schemas.microsoft.com/office/drawing/2014/main" id="{59CFEA26-0A37-1B07-9B48-EAA02F7785FD}"/>
                </a:ext>
              </a:extLst>
            </p:cNvPr>
            <p:cNvSpPr>
              <a:spLocks/>
            </p:cNvSpPr>
            <p:nvPr/>
          </p:nvSpPr>
          <p:spPr bwMode="auto">
            <a:xfrm>
              <a:off x="6550" y="3238"/>
              <a:ext cx="38" cy="38"/>
            </a:xfrm>
            <a:custGeom>
              <a:avLst/>
              <a:gdLst>
                <a:gd name="T0" fmla="*/ 205 w 410"/>
                <a:gd name="T1" fmla="*/ 0 h 408"/>
                <a:gd name="T2" fmla="*/ 241 w 410"/>
                <a:gd name="T3" fmla="*/ 3 h 408"/>
                <a:gd name="T4" fmla="*/ 276 w 410"/>
                <a:gd name="T5" fmla="*/ 12 h 408"/>
                <a:gd name="T6" fmla="*/ 308 w 410"/>
                <a:gd name="T7" fmla="*/ 28 h 408"/>
                <a:gd name="T8" fmla="*/ 337 w 410"/>
                <a:gd name="T9" fmla="*/ 48 h 408"/>
                <a:gd name="T10" fmla="*/ 362 w 410"/>
                <a:gd name="T11" fmla="*/ 73 h 408"/>
                <a:gd name="T12" fmla="*/ 382 w 410"/>
                <a:gd name="T13" fmla="*/ 101 h 408"/>
                <a:gd name="T14" fmla="*/ 397 w 410"/>
                <a:gd name="T15" fmla="*/ 133 h 408"/>
                <a:gd name="T16" fmla="*/ 407 w 410"/>
                <a:gd name="T17" fmla="*/ 167 h 408"/>
                <a:gd name="T18" fmla="*/ 410 w 410"/>
                <a:gd name="T19" fmla="*/ 204 h 408"/>
                <a:gd name="T20" fmla="*/ 407 w 410"/>
                <a:gd name="T21" fmla="*/ 240 h 408"/>
                <a:gd name="T22" fmla="*/ 397 w 410"/>
                <a:gd name="T23" fmla="*/ 275 h 408"/>
                <a:gd name="T24" fmla="*/ 382 w 410"/>
                <a:gd name="T25" fmla="*/ 307 h 408"/>
                <a:gd name="T26" fmla="*/ 362 w 410"/>
                <a:gd name="T27" fmla="*/ 335 h 408"/>
                <a:gd name="T28" fmla="*/ 337 w 410"/>
                <a:gd name="T29" fmla="*/ 360 h 408"/>
                <a:gd name="T30" fmla="*/ 308 w 410"/>
                <a:gd name="T31" fmla="*/ 380 h 408"/>
                <a:gd name="T32" fmla="*/ 276 w 410"/>
                <a:gd name="T33" fmla="*/ 395 h 408"/>
                <a:gd name="T34" fmla="*/ 241 w 410"/>
                <a:gd name="T35" fmla="*/ 405 h 408"/>
                <a:gd name="T36" fmla="*/ 205 w 410"/>
                <a:gd name="T37" fmla="*/ 408 h 408"/>
                <a:gd name="T38" fmla="*/ 168 w 410"/>
                <a:gd name="T39" fmla="*/ 405 h 408"/>
                <a:gd name="T40" fmla="*/ 133 w 410"/>
                <a:gd name="T41" fmla="*/ 395 h 408"/>
                <a:gd name="T42" fmla="*/ 101 w 410"/>
                <a:gd name="T43" fmla="*/ 380 h 408"/>
                <a:gd name="T44" fmla="*/ 73 w 410"/>
                <a:gd name="T45" fmla="*/ 360 h 408"/>
                <a:gd name="T46" fmla="*/ 48 w 410"/>
                <a:gd name="T47" fmla="*/ 335 h 408"/>
                <a:gd name="T48" fmla="*/ 28 w 410"/>
                <a:gd name="T49" fmla="*/ 307 h 408"/>
                <a:gd name="T50" fmla="*/ 13 w 410"/>
                <a:gd name="T51" fmla="*/ 275 h 408"/>
                <a:gd name="T52" fmla="*/ 3 w 410"/>
                <a:gd name="T53" fmla="*/ 240 h 408"/>
                <a:gd name="T54" fmla="*/ 0 w 410"/>
                <a:gd name="T55" fmla="*/ 204 h 408"/>
                <a:gd name="T56" fmla="*/ 3 w 410"/>
                <a:gd name="T57" fmla="*/ 167 h 408"/>
                <a:gd name="T58" fmla="*/ 13 w 410"/>
                <a:gd name="T59" fmla="*/ 133 h 408"/>
                <a:gd name="T60" fmla="*/ 28 w 410"/>
                <a:gd name="T61" fmla="*/ 101 h 408"/>
                <a:gd name="T62" fmla="*/ 48 w 410"/>
                <a:gd name="T63" fmla="*/ 73 h 408"/>
                <a:gd name="T64" fmla="*/ 73 w 410"/>
                <a:gd name="T65" fmla="*/ 48 h 408"/>
                <a:gd name="T66" fmla="*/ 101 w 410"/>
                <a:gd name="T67" fmla="*/ 28 h 408"/>
                <a:gd name="T68" fmla="*/ 133 w 410"/>
                <a:gd name="T69" fmla="*/ 12 h 408"/>
                <a:gd name="T70" fmla="*/ 168 w 410"/>
                <a:gd name="T71" fmla="*/ 3 h 408"/>
                <a:gd name="T72" fmla="*/ 205 w 410"/>
                <a:gd name="T73" fmla="*/ 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0" h="408">
                  <a:moveTo>
                    <a:pt x="205" y="0"/>
                  </a:moveTo>
                  <a:lnTo>
                    <a:pt x="241" y="3"/>
                  </a:lnTo>
                  <a:lnTo>
                    <a:pt x="276" y="12"/>
                  </a:lnTo>
                  <a:lnTo>
                    <a:pt x="308" y="28"/>
                  </a:lnTo>
                  <a:lnTo>
                    <a:pt x="337" y="48"/>
                  </a:lnTo>
                  <a:lnTo>
                    <a:pt x="362" y="73"/>
                  </a:lnTo>
                  <a:lnTo>
                    <a:pt x="382" y="101"/>
                  </a:lnTo>
                  <a:lnTo>
                    <a:pt x="397" y="133"/>
                  </a:lnTo>
                  <a:lnTo>
                    <a:pt x="407" y="167"/>
                  </a:lnTo>
                  <a:lnTo>
                    <a:pt x="410" y="204"/>
                  </a:lnTo>
                  <a:lnTo>
                    <a:pt x="407" y="240"/>
                  </a:lnTo>
                  <a:lnTo>
                    <a:pt x="397" y="275"/>
                  </a:lnTo>
                  <a:lnTo>
                    <a:pt x="382" y="307"/>
                  </a:lnTo>
                  <a:lnTo>
                    <a:pt x="362" y="335"/>
                  </a:lnTo>
                  <a:lnTo>
                    <a:pt x="337" y="360"/>
                  </a:lnTo>
                  <a:lnTo>
                    <a:pt x="308" y="380"/>
                  </a:lnTo>
                  <a:lnTo>
                    <a:pt x="276" y="395"/>
                  </a:lnTo>
                  <a:lnTo>
                    <a:pt x="241" y="405"/>
                  </a:lnTo>
                  <a:lnTo>
                    <a:pt x="205" y="408"/>
                  </a:lnTo>
                  <a:lnTo>
                    <a:pt x="168" y="405"/>
                  </a:lnTo>
                  <a:lnTo>
                    <a:pt x="133" y="395"/>
                  </a:lnTo>
                  <a:lnTo>
                    <a:pt x="101" y="380"/>
                  </a:lnTo>
                  <a:lnTo>
                    <a:pt x="73" y="360"/>
                  </a:lnTo>
                  <a:lnTo>
                    <a:pt x="48" y="335"/>
                  </a:lnTo>
                  <a:lnTo>
                    <a:pt x="28" y="307"/>
                  </a:lnTo>
                  <a:lnTo>
                    <a:pt x="13" y="275"/>
                  </a:lnTo>
                  <a:lnTo>
                    <a:pt x="3" y="240"/>
                  </a:lnTo>
                  <a:lnTo>
                    <a:pt x="0" y="204"/>
                  </a:lnTo>
                  <a:lnTo>
                    <a:pt x="3" y="167"/>
                  </a:lnTo>
                  <a:lnTo>
                    <a:pt x="13" y="133"/>
                  </a:lnTo>
                  <a:lnTo>
                    <a:pt x="28" y="101"/>
                  </a:lnTo>
                  <a:lnTo>
                    <a:pt x="48" y="73"/>
                  </a:lnTo>
                  <a:lnTo>
                    <a:pt x="73" y="48"/>
                  </a:lnTo>
                  <a:lnTo>
                    <a:pt x="101" y="28"/>
                  </a:lnTo>
                  <a:lnTo>
                    <a:pt x="133" y="12"/>
                  </a:lnTo>
                  <a:lnTo>
                    <a:pt x="168" y="3"/>
                  </a:lnTo>
                  <a:lnTo>
                    <a:pt x="2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noProof="1"/>
            </a:p>
          </p:txBody>
        </p:sp>
      </p:grpSp>
      <p:sp>
        <p:nvSpPr>
          <p:cNvPr id="18" name="TextBox 17">
            <a:extLst>
              <a:ext uri="{FF2B5EF4-FFF2-40B4-BE49-F238E27FC236}">
                <a16:creationId xmlns:a16="http://schemas.microsoft.com/office/drawing/2014/main" id="{67F1A6EE-6568-4EA9-0F8C-4059504928D7}"/>
              </a:ext>
            </a:extLst>
          </p:cNvPr>
          <p:cNvSpPr txBox="1"/>
          <p:nvPr/>
        </p:nvSpPr>
        <p:spPr>
          <a:xfrm>
            <a:off x="6083340" y="2441577"/>
            <a:ext cx="2359505"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r>
              <a:rPr lang="en-US" noProof="1">
                <a:solidFill>
                  <a:schemeClr val="tx1">
                    <a:lumMod val="85000"/>
                    <a:lumOff val="15000"/>
                  </a:schemeClr>
                </a:solidFill>
              </a:rPr>
              <a:t>Mission Overview</a:t>
            </a:r>
          </a:p>
        </p:txBody>
      </p:sp>
      <p:sp>
        <p:nvSpPr>
          <p:cNvPr id="21" name="TextBox 20">
            <a:extLst>
              <a:ext uri="{FF2B5EF4-FFF2-40B4-BE49-F238E27FC236}">
                <a16:creationId xmlns:a16="http://schemas.microsoft.com/office/drawing/2014/main" id="{B96D833A-C094-628E-D306-698366693D06}"/>
              </a:ext>
            </a:extLst>
          </p:cNvPr>
          <p:cNvSpPr txBox="1"/>
          <p:nvPr/>
        </p:nvSpPr>
        <p:spPr>
          <a:xfrm>
            <a:off x="5312074" y="2299275"/>
            <a:ext cx="771266"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tx1">
                    <a:lumMod val="85000"/>
                    <a:lumOff val="15000"/>
                  </a:schemeClr>
                </a:solidFill>
              </a:rPr>
              <a:t>02</a:t>
            </a:r>
          </a:p>
        </p:txBody>
      </p:sp>
      <p:sp>
        <p:nvSpPr>
          <p:cNvPr id="22" name="TextBox 21">
            <a:extLst>
              <a:ext uri="{FF2B5EF4-FFF2-40B4-BE49-F238E27FC236}">
                <a16:creationId xmlns:a16="http://schemas.microsoft.com/office/drawing/2014/main" id="{E44C37D6-EF83-6D4E-9BB9-56D8C8726CFA}"/>
              </a:ext>
            </a:extLst>
          </p:cNvPr>
          <p:cNvSpPr txBox="1"/>
          <p:nvPr/>
        </p:nvSpPr>
        <p:spPr>
          <a:xfrm>
            <a:off x="6083340" y="1696466"/>
            <a:ext cx="2548405" cy="307777"/>
          </a:xfrm>
          <a:prstGeom prst="rect">
            <a:avLst/>
          </a:prstGeom>
          <a:noFill/>
        </p:spPr>
        <p:txBody>
          <a:bodyPr wrap="square" rtlCol="0">
            <a:spAutoFit/>
          </a:bodyPr>
          <a:lstStyle>
            <a:defPPr>
              <a:defRPr lang="en-US"/>
            </a:defPPr>
            <a:lvl1pPr>
              <a:defRPr sz="1200" b="1">
                <a:solidFill>
                  <a:schemeClr val="tx1">
                    <a:lumMod val="85000"/>
                    <a:lumOff val="15000"/>
                  </a:schemeClr>
                </a:solidFill>
                <a:latin typeface="Roboto" panose="02000000000000000000" pitchFamily="2" charset="0"/>
                <a:ea typeface="Roboto" panose="02000000000000000000" pitchFamily="2" charset="0"/>
              </a:defRPr>
            </a:lvl1pPr>
          </a:lstStyle>
          <a:p>
            <a:r>
              <a:rPr lang="en-US" sz="1400" noProof="1"/>
              <a:t>Project Vision</a:t>
            </a:r>
          </a:p>
        </p:txBody>
      </p:sp>
      <p:sp>
        <p:nvSpPr>
          <p:cNvPr id="23" name="TextBox 22">
            <a:extLst>
              <a:ext uri="{FF2B5EF4-FFF2-40B4-BE49-F238E27FC236}">
                <a16:creationId xmlns:a16="http://schemas.microsoft.com/office/drawing/2014/main" id="{165CEB4F-8E7B-CE8C-FAB7-530B96E20618}"/>
              </a:ext>
            </a:extLst>
          </p:cNvPr>
          <p:cNvSpPr txBox="1"/>
          <p:nvPr/>
        </p:nvSpPr>
        <p:spPr>
          <a:xfrm>
            <a:off x="5312074" y="1564378"/>
            <a:ext cx="771266"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tx1">
                    <a:lumMod val="85000"/>
                    <a:lumOff val="15000"/>
                  </a:schemeClr>
                </a:solidFill>
              </a:rPr>
              <a:t>01</a:t>
            </a:r>
          </a:p>
        </p:txBody>
      </p:sp>
      <p:cxnSp>
        <p:nvCxnSpPr>
          <p:cNvPr id="2" name="Straight Connector 1">
            <a:extLst>
              <a:ext uri="{FF2B5EF4-FFF2-40B4-BE49-F238E27FC236}">
                <a16:creationId xmlns:a16="http://schemas.microsoft.com/office/drawing/2014/main" id="{F006EFA5-2D70-59D5-ACD7-4EB2DF37A24F}"/>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3" name="Freeform: Shape 2">
            <a:extLst>
              <a:ext uri="{FF2B5EF4-FFF2-40B4-BE49-F238E27FC236}">
                <a16:creationId xmlns:a16="http://schemas.microsoft.com/office/drawing/2014/main" id="{046005DF-B6A7-E6CE-8C79-A63651C933E0}"/>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4" name="Freeform: Shape 3">
            <a:extLst>
              <a:ext uri="{FF2B5EF4-FFF2-40B4-BE49-F238E27FC236}">
                <a16:creationId xmlns:a16="http://schemas.microsoft.com/office/drawing/2014/main" id="{69F71B22-DA19-F4A0-47CE-38E3CA604DDD}"/>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5" name="Freeform: Shape 4">
            <a:extLst>
              <a:ext uri="{FF2B5EF4-FFF2-40B4-BE49-F238E27FC236}">
                <a16:creationId xmlns:a16="http://schemas.microsoft.com/office/drawing/2014/main" id="{AA49C4C3-8DB0-2F57-DC0F-CD42DFEBF43C}"/>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24" name="Freeform: Shape 23">
            <a:extLst>
              <a:ext uri="{FF2B5EF4-FFF2-40B4-BE49-F238E27FC236}">
                <a16:creationId xmlns:a16="http://schemas.microsoft.com/office/drawing/2014/main" id="{E62AEEA8-0AAE-AD34-F4AD-0E4C5AD81F5F}"/>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40" name="Freeform: Shape 39">
            <a:extLst>
              <a:ext uri="{FF2B5EF4-FFF2-40B4-BE49-F238E27FC236}">
                <a16:creationId xmlns:a16="http://schemas.microsoft.com/office/drawing/2014/main" id="{0BCD1BA3-6C3C-82B1-5E5C-18E0595C0F19}"/>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50000"/>
            </a:schemeClr>
          </a:solidFill>
          <a:ln w="11174" cap="flat">
            <a:noFill/>
            <a:prstDash val="solid"/>
            <a:miter/>
          </a:ln>
        </p:spPr>
        <p:txBody>
          <a:bodyPr rtlCol="0" anchor="ctr"/>
          <a:lstStyle/>
          <a:p>
            <a:endParaRPr lang="en-US" dirty="0"/>
          </a:p>
        </p:txBody>
      </p:sp>
      <p:sp>
        <p:nvSpPr>
          <p:cNvPr id="44" name="Rectangle: Rounded Corners 43">
            <a:extLst>
              <a:ext uri="{FF2B5EF4-FFF2-40B4-BE49-F238E27FC236}">
                <a16:creationId xmlns:a16="http://schemas.microsoft.com/office/drawing/2014/main" id="{E211D2B1-2451-0CE7-CC6A-EF277F46CC0C}"/>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45" name="Freeform 58">
            <a:extLst>
              <a:ext uri="{FF2B5EF4-FFF2-40B4-BE49-F238E27FC236}">
                <a16:creationId xmlns:a16="http://schemas.microsoft.com/office/drawing/2014/main" id="{4E3DC045-0E83-7103-EEFC-4B6A0FB709B0}"/>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46" name="TextBox 45">
            <a:extLst>
              <a:ext uri="{FF2B5EF4-FFF2-40B4-BE49-F238E27FC236}">
                <a16:creationId xmlns:a16="http://schemas.microsoft.com/office/drawing/2014/main" id="{931F1A73-4360-C5E6-4D14-115153941C0E}"/>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47" name="TextBox 46">
            <a:extLst>
              <a:ext uri="{FF2B5EF4-FFF2-40B4-BE49-F238E27FC236}">
                <a16:creationId xmlns:a16="http://schemas.microsoft.com/office/drawing/2014/main" id="{91179824-3821-7744-0310-07119055CE36}"/>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49" name="TextBox 48">
            <a:extLst>
              <a:ext uri="{FF2B5EF4-FFF2-40B4-BE49-F238E27FC236}">
                <a16:creationId xmlns:a16="http://schemas.microsoft.com/office/drawing/2014/main" id="{13AB0797-07ED-1CF8-F120-F4A92B5109EF}"/>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50" name="TextBox 49">
            <a:extLst>
              <a:ext uri="{FF2B5EF4-FFF2-40B4-BE49-F238E27FC236}">
                <a16:creationId xmlns:a16="http://schemas.microsoft.com/office/drawing/2014/main" id="{74FADAE6-6D3B-EA2B-C926-5457767130B1}"/>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51" name="Graphic 36">
            <a:extLst>
              <a:ext uri="{FF2B5EF4-FFF2-40B4-BE49-F238E27FC236}">
                <a16:creationId xmlns:a16="http://schemas.microsoft.com/office/drawing/2014/main" id="{64444C81-2DD0-29B3-8970-2E5C8C3BDE22}"/>
              </a:ext>
            </a:extLst>
          </p:cNvPr>
          <p:cNvGrpSpPr/>
          <p:nvPr/>
        </p:nvGrpSpPr>
        <p:grpSpPr>
          <a:xfrm>
            <a:off x="11370781" y="427668"/>
            <a:ext cx="209404" cy="243212"/>
            <a:chOff x="5791200" y="3073400"/>
            <a:chExt cx="611194" cy="709872"/>
          </a:xfrm>
          <a:solidFill>
            <a:schemeClr val="accent2"/>
          </a:solidFill>
        </p:grpSpPr>
        <p:sp>
          <p:nvSpPr>
            <p:cNvPr id="52" name="Freeform 51">
              <a:extLst>
                <a:ext uri="{FF2B5EF4-FFF2-40B4-BE49-F238E27FC236}">
                  <a16:creationId xmlns:a16="http://schemas.microsoft.com/office/drawing/2014/main" id="{8CD2AE1E-1618-499C-30C9-8536AD286319}"/>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53" name="Freeform 52">
              <a:extLst>
                <a:ext uri="{FF2B5EF4-FFF2-40B4-BE49-F238E27FC236}">
                  <a16:creationId xmlns:a16="http://schemas.microsoft.com/office/drawing/2014/main" id="{3C8FB567-7CED-89C3-C0F5-6593A0C951B6}"/>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54" name="Freeform 53">
              <a:extLst>
                <a:ext uri="{FF2B5EF4-FFF2-40B4-BE49-F238E27FC236}">
                  <a16:creationId xmlns:a16="http://schemas.microsoft.com/office/drawing/2014/main" id="{80F6CE6B-24EC-93AD-3D36-50728ED65982}"/>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55" name="Freeform 54">
              <a:extLst>
                <a:ext uri="{FF2B5EF4-FFF2-40B4-BE49-F238E27FC236}">
                  <a16:creationId xmlns:a16="http://schemas.microsoft.com/office/drawing/2014/main" id="{851AE85D-97E6-29AE-5B49-C4D39189849E}"/>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56" name="Freeform 55">
              <a:extLst>
                <a:ext uri="{FF2B5EF4-FFF2-40B4-BE49-F238E27FC236}">
                  <a16:creationId xmlns:a16="http://schemas.microsoft.com/office/drawing/2014/main" id="{97752456-73CC-DFB7-0B6F-EEC6D50E7ED4}"/>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57" name="Freeform 56">
              <a:extLst>
                <a:ext uri="{FF2B5EF4-FFF2-40B4-BE49-F238E27FC236}">
                  <a16:creationId xmlns:a16="http://schemas.microsoft.com/office/drawing/2014/main" id="{5169DC53-2ACB-278C-4686-860B4E2EE075}"/>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58" name="TextBox 57">
            <a:extLst>
              <a:ext uri="{FF2B5EF4-FFF2-40B4-BE49-F238E27FC236}">
                <a16:creationId xmlns:a16="http://schemas.microsoft.com/office/drawing/2014/main" id="{CC64427F-5A19-8AC3-8864-59EDA8CA0E19}"/>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60" name="TextBox 59">
            <a:extLst>
              <a:ext uri="{FF2B5EF4-FFF2-40B4-BE49-F238E27FC236}">
                <a16:creationId xmlns:a16="http://schemas.microsoft.com/office/drawing/2014/main" id="{AA8D66F7-15F4-3FDD-2188-AD3E6515A944}"/>
              </a:ext>
            </a:extLst>
          </p:cNvPr>
          <p:cNvSpPr txBox="1"/>
          <p:nvPr/>
        </p:nvSpPr>
        <p:spPr>
          <a:xfrm>
            <a:off x="5313305" y="4478289"/>
            <a:ext cx="2979457" cy="892552"/>
          </a:xfrm>
          <a:prstGeom prst="rect">
            <a:avLst/>
          </a:prstGeom>
          <a:noFill/>
        </p:spPr>
        <p:txBody>
          <a:bodyPr wrap="square" rtlCol="0">
            <a:spAutoFit/>
          </a:bodyPr>
          <a:lstStyle>
            <a:defPPr>
              <a:defRPr lang="en-US"/>
            </a:defPPr>
            <a:lvl1pPr>
              <a:lnSpc>
                <a:spcPct val="150000"/>
              </a:lnSpc>
              <a:defRPr sz="1200">
                <a:solidFill>
                  <a:schemeClr val="bg1"/>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 tempor incididunt ut labore et dolore</a:t>
            </a:r>
          </a:p>
        </p:txBody>
      </p:sp>
      <p:sp>
        <p:nvSpPr>
          <p:cNvPr id="61" name="TextBox 60">
            <a:extLst>
              <a:ext uri="{FF2B5EF4-FFF2-40B4-BE49-F238E27FC236}">
                <a16:creationId xmlns:a16="http://schemas.microsoft.com/office/drawing/2014/main" id="{A4ADF2D8-6D51-785D-F3E9-64B0CD1345CF}"/>
              </a:ext>
            </a:extLst>
          </p:cNvPr>
          <p:cNvSpPr txBox="1"/>
          <p:nvPr/>
        </p:nvSpPr>
        <p:spPr>
          <a:xfrm>
            <a:off x="5312074" y="4032012"/>
            <a:ext cx="2412325" cy="307777"/>
          </a:xfrm>
          <a:prstGeom prst="rect">
            <a:avLst/>
          </a:prstGeom>
          <a:noFill/>
        </p:spPr>
        <p:txBody>
          <a:bodyPr wrap="square" rtlCol="0">
            <a:spAutoFit/>
          </a:bodyPr>
          <a:lstStyle>
            <a:defPPr>
              <a:defRPr lang="en-US"/>
            </a:defPPr>
            <a:lvl1pPr>
              <a:defRPr sz="1400" b="1">
                <a:solidFill>
                  <a:schemeClr val="bg1"/>
                </a:solidFill>
                <a:latin typeface="Roboto" panose="02000000000000000000" pitchFamily="2" charset="0"/>
                <a:ea typeface="Roboto" panose="02000000000000000000" pitchFamily="2" charset="0"/>
              </a:defRPr>
            </a:lvl1pPr>
          </a:lstStyle>
          <a:p>
            <a:r>
              <a:rPr lang="en-US" noProof="1"/>
              <a:t>Organizational Profile</a:t>
            </a:r>
          </a:p>
        </p:txBody>
      </p:sp>
      <p:sp>
        <p:nvSpPr>
          <p:cNvPr id="19" name="Picture Placeholder 18">
            <a:extLst>
              <a:ext uri="{FF2B5EF4-FFF2-40B4-BE49-F238E27FC236}">
                <a16:creationId xmlns:a16="http://schemas.microsoft.com/office/drawing/2014/main" id="{80F266B8-999E-85EA-110F-3CC1AAEEEEC2}"/>
              </a:ext>
            </a:extLst>
          </p:cNvPr>
          <p:cNvSpPr>
            <a:spLocks noGrp="1"/>
          </p:cNvSpPr>
          <p:nvPr>
            <p:ph type="pic" sz="quarter" idx="10"/>
          </p:nvPr>
        </p:nvSpPr>
        <p:spPr/>
      </p:sp>
    </p:spTree>
    <p:extLst>
      <p:ext uri="{BB962C8B-B14F-4D97-AF65-F5344CB8AC3E}">
        <p14:creationId xmlns:p14="http://schemas.microsoft.com/office/powerpoint/2010/main" val="21862880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AF221B63-3574-3ABF-A323-ECC6C4CEDFE0}"/>
              </a:ext>
            </a:extLst>
          </p:cNvPr>
          <p:cNvSpPr>
            <a:spLocks noGrp="1"/>
          </p:cNvSpPr>
          <p:nvPr>
            <p:ph type="pic" sz="quarter" idx="10"/>
          </p:nvPr>
        </p:nvSpPr>
        <p:spPr/>
      </p:sp>
      <p:sp>
        <p:nvSpPr>
          <p:cNvPr id="21" name="Rectangle 20">
            <a:extLst>
              <a:ext uri="{FF2B5EF4-FFF2-40B4-BE49-F238E27FC236}">
                <a16:creationId xmlns:a16="http://schemas.microsoft.com/office/drawing/2014/main" id="{7EAF3A3B-D7D7-5656-C4A9-6954E23C042D}"/>
              </a:ext>
            </a:extLst>
          </p:cNvPr>
          <p:cNvSpPr/>
          <p:nvPr/>
        </p:nvSpPr>
        <p:spPr>
          <a:xfrm>
            <a:off x="492595" y="1237640"/>
            <a:ext cx="2575685" cy="4705958"/>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8E1929DA-54D7-69CB-BF31-5F9EAEC04FA5}"/>
              </a:ext>
            </a:extLst>
          </p:cNvPr>
          <p:cNvSpPr txBox="1"/>
          <p:nvPr/>
        </p:nvSpPr>
        <p:spPr>
          <a:xfrm>
            <a:off x="6096000" y="1210486"/>
            <a:ext cx="5329446" cy="769441"/>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Opening Remarks</a:t>
            </a:r>
          </a:p>
        </p:txBody>
      </p:sp>
      <p:sp>
        <p:nvSpPr>
          <p:cNvPr id="4" name="TextBox 3">
            <a:extLst>
              <a:ext uri="{FF2B5EF4-FFF2-40B4-BE49-F238E27FC236}">
                <a16:creationId xmlns:a16="http://schemas.microsoft.com/office/drawing/2014/main" id="{7D77E211-8F4F-4273-2A21-3774FA9FCE8A}"/>
              </a:ext>
            </a:extLst>
          </p:cNvPr>
          <p:cNvSpPr txBox="1"/>
          <p:nvPr/>
        </p:nvSpPr>
        <p:spPr>
          <a:xfrm>
            <a:off x="9489523" y="3170166"/>
            <a:ext cx="2221935" cy="307777"/>
          </a:xfrm>
          <a:prstGeom prst="rect">
            <a:avLst/>
          </a:prstGeom>
          <a:noFill/>
        </p:spPr>
        <p:txBody>
          <a:bodyPr wrap="square" rtlCol="0">
            <a:spAutoFit/>
          </a:bodyPr>
          <a:lstStyle>
            <a:defPPr>
              <a:defRPr lang="en-US"/>
            </a:defPPr>
            <a:lvl1pPr>
              <a:defRPr sz="1200" b="1">
                <a:latin typeface="Roboto" panose="02000000000000000000" pitchFamily="2" charset="0"/>
                <a:ea typeface="Roboto" panose="02000000000000000000" pitchFamily="2" charset="0"/>
              </a:defRPr>
            </a:lvl1pPr>
          </a:lstStyle>
          <a:p>
            <a:r>
              <a:rPr lang="en-US" sz="1400" noProof="1"/>
              <a:t>Soft Skills</a:t>
            </a:r>
          </a:p>
        </p:txBody>
      </p:sp>
      <p:pic>
        <p:nvPicPr>
          <p:cNvPr id="6" name="Graphic 5">
            <a:extLst>
              <a:ext uri="{FF2B5EF4-FFF2-40B4-BE49-F238E27FC236}">
                <a16:creationId xmlns:a16="http://schemas.microsoft.com/office/drawing/2014/main" id="{C5A03F5E-E670-97B5-6D37-6A3FE311BA8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089175" y="3200934"/>
            <a:ext cx="243277" cy="243277"/>
          </a:xfrm>
          <a:prstGeom prst="rect">
            <a:avLst/>
          </a:prstGeom>
        </p:spPr>
      </p:pic>
      <p:sp>
        <p:nvSpPr>
          <p:cNvPr id="8" name="TextBox 7">
            <a:extLst>
              <a:ext uri="{FF2B5EF4-FFF2-40B4-BE49-F238E27FC236}">
                <a16:creationId xmlns:a16="http://schemas.microsoft.com/office/drawing/2014/main" id="{66C37D76-A421-5B91-EBF7-9C0346F0CCE6}"/>
              </a:ext>
            </a:extLst>
          </p:cNvPr>
          <p:cNvSpPr txBox="1"/>
          <p:nvPr/>
        </p:nvSpPr>
        <p:spPr>
          <a:xfrm>
            <a:off x="9489521" y="2693211"/>
            <a:ext cx="2329822" cy="307777"/>
          </a:xfrm>
          <a:prstGeom prst="rect">
            <a:avLst/>
          </a:prstGeom>
          <a:noFill/>
        </p:spPr>
        <p:txBody>
          <a:bodyPr wrap="square" rtlCol="0">
            <a:spAutoFit/>
          </a:bodyPr>
          <a:lstStyle>
            <a:defPPr>
              <a:defRPr lang="en-US"/>
            </a:defPPr>
            <a:lvl1pPr>
              <a:defRPr sz="1200" b="1">
                <a:latin typeface="Roboto" panose="02000000000000000000" pitchFamily="2" charset="0"/>
                <a:ea typeface="Roboto" panose="02000000000000000000" pitchFamily="2" charset="0"/>
              </a:defRPr>
            </a:lvl1pPr>
          </a:lstStyle>
          <a:p>
            <a:r>
              <a:rPr lang="en-US" sz="1400" noProof="1"/>
              <a:t>Technical Proficiencies</a:t>
            </a:r>
          </a:p>
        </p:txBody>
      </p:sp>
      <p:pic>
        <p:nvPicPr>
          <p:cNvPr id="9" name="Graphic 8">
            <a:extLst>
              <a:ext uri="{FF2B5EF4-FFF2-40B4-BE49-F238E27FC236}">
                <a16:creationId xmlns:a16="http://schemas.microsoft.com/office/drawing/2014/main" id="{CD0802CB-B9F3-CCE9-2B3F-703369EA0EFB}"/>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089175" y="2717410"/>
            <a:ext cx="243277" cy="243277"/>
          </a:xfrm>
          <a:prstGeom prst="rect">
            <a:avLst/>
          </a:prstGeom>
        </p:spPr>
      </p:pic>
      <p:sp>
        <p:nvSpPr>
          <p:cNvPr id="10" name="TextBox 9">
            <a:extLst>
              <a:ext uri="{FF2B5EF4-FFF2-40B4-BE49-F238E27FC236}">
                <a16:creationId xmlns:a16="http://schemas.microsoft.com/office/drawing/2014/main" id="{7C69B0DB-5531-A3A8-8647-4B850CBF29B6}"/>
              </a:ext>
            </a:extLst>
          </p:cNvPr>
          <p:cNvSpPr txBox="1"/>
          <p:nvPr/>
        </p:nvSpPr>
        <p:spPr>
          <a:xfrm>
            <a:off x="9089176" y="3894226"/>
            <a:ext cx="2484676" cy="892552"/>
          </a:xfrm>
          <a:prstGeom prst="rect">
            <a:avLst/>
          </a:prstGeom>
          <a:noFill/>
        </p:spPr>
        <p:txBody>
          <a:bodyPr wrap="square" rtlCol="0">
            <a:spAutoFit/>
          </a:bodyPr>
          <a:lstStyle>
            <a:defPPr>
              <a:defRPr lang="en-US"/>
            </a:defPPr>
            <a:lvl1pPr>
              <a:lnSpc>
                <a:spcPct val="150000"/>
              </a:lnSpc>
              <a:defRPr sz="11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sz="1200" noProof="1"/>
              <a:t>Lorem ipsum dolor sit amet, consectetur adipiscing elit, sed do eiusmod tempor inct ut</a:t>
            </a:r>
          </a:p>
        </p:txBody>
      </p:sp>
      <p:sp>
        <p:nvSpPr>
          <p:cNvPr id="11" name="Rectangle: Rounded Corners 10">
            <a:extLst>
              <a:ext uri="{FF2B5EF4-FFF2-40B4-BE49-F238E27FC236}">
                <a16:creationId xmlns:a16="http://schemas.microsoft.com/office/drawing/2014/main" id="{C1C91A06-9C59-A503-DAB2-2AAA7924008C}"/>
              </a:ext>
            </a:extLst>
          </p:cNvPr>
          <p:cNvSpPr/>
          <p:nvPr/>
        </p:nvSpPr>
        <p:spPr>
          <a:xfrm>
            <a:off x="725525" y="3707165"/>
            <a:ext cx="223168" cy="223168"/>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bg1"/>
              </a:solidFill>
              <a:latin typeface="Arial" panose="020B0604020202020204" pitchFamily="34" charset="0"/>
            </a:endParaRPr>
          </a:p>
        </p:txBody>
      </p:sp>
      <p:sp>
        <p:nvSpPr>
          <p:cNvPr id="12" name="TextBox 11">
            <a:extLst>
              <a:ext uri="{FF2B5EF4-FFF2-40B4-BE49-F238E27FC236}">
                <a16:creationId xmlns:a16="http://schemas.microsoft.com/office/drawing/2014/main" id="{38297C72-B4F7-2D32-9653-9891EE832C1D}"/>
              </a:ext>
            </a:extLst>
          </p:cNvPr>
          <p:cNvSpPr txBox="1"/>
          <p:nvPr/>
        </p:nvSpPr>
        <p:spPr>
          <a:xfrm>
            <a:off x="645071" y="4047744"/>
            <a:ext cx="2176250"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a:t>
            </a:r>
          </a:p>
        </p:txBody>
      </p:sp>
      <p:sp>
        <p:nvSpPr>
          <p:cNvPr id="13" name="TextBox 12">
            <a:extLst>
              <a:ext uri="{FF2B5EF4-FFF2-40B4-BE49-F238E27FC236}">
                <a16:creationId xmlns:a16="http://schemas.microsoft.com/office/drawing/2014/main" id="{97DBFB1E-34F8-68F2-02A2-24CEF20B653C}"/>
              </a:ext>
            </a:extLst>
          </p:cNvPr>
          <p:cNvSpPr txBox="1"/>
          <p:nvPr/>
        </p:nvSpPr>
        <p:spPr>
          <a:xfrm>
            <a:off x="1050964" y="3668574"/>
            <a:ext cx="2176250"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Appreciation</a:t>
            </a:r>
          </a:p>
        </p:txBody>
      </p:sp>
      <p:sp>
        <p:nvSpPr>
          <p:cNvPr id="14" name="Rectangle: Rounded Corners 13">
            <a:extLst>
              <a:ext uri="{FF2B5EF4-FFF2-40B4-BE49-F238E27FC236}">
                <a16:creationId xmlns:a16="http://schemas.microsoft.com/office/drawing/2014/main" id="{7547FC26-60F6-5EBC-F305-6EE7E311A007}"/>
              </a:ext>
            </a:extLst>
          </p:cNvPr>
          <p:cNvSpPr/>
          <p:nvPr/>
        </p:nvSpPr>
        <p:spPr>
          <a:xfrm>
            <a:off x="6161377" y="2849103"/>
            <a:ext cx="223168" cy="223168"/>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1">
              <a:latin typeface="Arial" panose="020B0604020202020204" pitchFamily="34" charset="0"/>
            </a:endParaRPr>
          </a:p>
        </p:txBody>
      </p:sp>
      <p:sp>
        <p:nvSpPr>
          <p:cNvPr id="15" name="TextBox 14">
            <a:extLst>
              <a:ext uri="{FF2B5EF4-FFF2-40B4-BE49-F238E27FC236}">
                <a16:creationId xmlns:a16="http://schemas.microsoft.com/office/drawing/2014/main" id="{F50CBFC1-16DD-ACD9-B2C2-037D06202043}"/>
              </a:ext>
            </a:extLst>
          </p:cNvPr>
          <p:cNvSpPr txBox="1"/>
          <p:nvPr/>
        </p:nvSpPr>
        <p:spPr>
          <a:xfrm>
            <a:off x="6080923" y="3189682"/>
            <a:ext cx="2176250"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a:t>
            </a:r>
          </a:p>
        </p:txBody>
      </p:sp>
      <p:sp>
        <p:nvSpPr>
          <p:cNvPr id="16" name="TextBox 15">
            <a:extLst>
              <a:ext uri="{FF2B5EF4-FFF2-40B4-BE49-F238E27FC236}">
                <a16:creationId xmlns:a16="http://schemas.microsoft.com/office/drawing/2014/main" id="{1EAE47D6-3603-3BE7-24EC-BCC75975D03A}"/>
              </a:ext>
            </a:extLst>
          </p:cNvPr>
          <p:cNvSpPr txBox="1"/>
          <p:nvPr/>
        </p:nvSpPr>
        <p:spPr>
          <a:xfrm>
            <a:off x="6486816" y="2810512"/>
            <a:ext cx="2176250"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Final Launch</a:t>
            </a:r>
          </a:p>
        </p:txBody>
      </p:sp>
      <p:sp>
        <p:nvSpPr>
          <p:cNvPr id="17" name="Rectangle: Rounded Corners 16">
            <a:extLst>
              <a:ext uri="{FF2B5EF4-FFF2-40B4-BE49-F238E27FC236}">
                <a16:creationId xmlns:a16="http://schemas.microsoft.com/office/drawing/2014/main" id="{AB81E8C8-C821-CD3F-0458-8CBEEFE32716}"/>
              </a:ext>
            </a:extLst>
          </p:cNvPr>
          <p:cNvSpPr/>
          <p:nvPr/>
        </p:nvSpPr>
        <p:spPr>
          <a:xfrm>
            <a:off x="6171060" y="5383266"/>
            <a:ext cx="223168" cy="223168"/>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1">
              <a:latin typeface="Arial" panose="020B0604020202020204" pitchFamily="34" charset="0"/>
            </a:endParaRPr>
          </a:p>
        </p:txBody>
      </p:sp>
      <p:sp>
        <p:nvSpPr>
          <p:cNvPr id="18" name="TextBox 17">
            <a:extLst>
              <a:ext uri="{FF2B5EF4-FFF2-40B4-BE49-F238E27FC236}">
                <a16:creationId xmlns:a16="http://schemas.microsoft.com/office/drawing/2014/main" id="{FE67E15F-6D4C-AD1C-772F-EDD95866DEE6}"/>
              </a:ext>
            </a:extLst>
          </p:cNvPr>
          <p:cNvSpPr txBox="1"/>
          <p:nvPr/>
        </p:nvSpPr>
        <p:spPr>
          <a:xfrm>
            <a:off x="6496499" y="5345101"/>
            <a:ext cx="1949398"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Q1 Project</a:t>
            </a:r>
          </a:p>
        </p:txBody>
      </p:sp>
      <p:sp>
        <p:nvSpPr>
          <p:cNvPr id="19" name="Rectangle: Rounded Corners 18">
            <a:extLst>
              <a:ext uri="{FF2B5EF4-FFF2-40B4-BE49-F238E27FC236}">
                <a16:creationId xmlns:a16="http://schemas.microsoft.com/office/drawing/2014/main" id="{ADFADA01-2855-A9FC-2CDD-6B379BB712CA}"/>
              </a:ext>
            </a:extLst>
          </p:cNvPr>
          <p:cNvSpPr/>
          <p:nvPr/>
        </p:nvSpPr>
        <p:spPr>
          <a:xfrm>
            <a:off x="9109284" y="5383266"/>
            <a:ext cx="223168" cy="223168"/>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1">
              <a:latin typeface="Arial" panose="020B0604020202020204" pitchFamily="34" charset="0"/>
            </a:endParaRPr>
          </a:p>
        </p:txBody>
      </p:sp>
      <p:sp>
        <p:nvSpPr>
          <p:cNvPr id="20" name="TextBox 19">
            <a:extLst>
              <a:ext uri="{FF2B5EF4-FFF2-40B4-BE49-F238E27FC236}">
                <a16:creationId xmlns:a16="http://schemas.microsoft.com/office/drawing/2014/main" id="{E8663498-8F2C-3311-4D89-D93AE1B9C1C1}"/>
              </a:ext>
            </a:extLst>
          </p:cNvPr>
          <p:cNvSpPr txBox="1"/>
          <p:nvPr/>
        </p:nvSpPr>
        <p:spPr>
          <a:xfrm>
            <a:off x="9434723" y="5345101"/>
            <a:ext cx="1949398"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Our Commitment</a:t>
            </a:r>
          </a:p>
        </p:txBody>
      </p:sp>
      <p:sp>
        <p:nvSpPr>
          <p:cNvPr id="22" name="Rectangle 4">
            <a:extLst>
              <a:ext uri="{FF2B5EF4-FFF2-40B4-BE49-F238E27FC236}">
                <a16:creationId xmlns:a16="http://schemas.microsoft.com/office/drawing/2014/main" id="{97DEAA4E-3CAD-DA1B-45CB-153AE3D65C11}"/>
              </a:ext>
            </a:extLst>
          </p:cNvPr>
          <p:cNvSpPr>
            <a:spLocks noChangeArrowheads="1"/>
          </p:cNvSpPr>
          <p:nvPr/>
        </p:nvSpPr>
        <p:spPr bwMode="auto">
          <a:xfrm>
            <a:off x="612403" y="1469398"/>
            <a:ext cx="784437" cy="584775"/>
          </a:xfrm>
          <a:prstGeom prst="rect">
            <a:avLst/>
          </a:prstGeom>
          <a:noFill/>
        </p:spPr>
        <p:txBody>
          <a:bodyPr wrap="square" rtlCol="0">
            <a:spAutoFit/>
          </a:bodyPr>
          <a:lstStyle/>
          <a:p>
            <a:r>
              <a:rPr lang="en-US" sz="3200" b="1" noProof="1">
                <a:solidFill>
                  <a:schemeClr val="bg1"/>
                </a:solidFill>
                <a:latin typeface="Roboto" panose="02000000000000000000" pitchFamily="2" charset="0"/>
                <a:ea typeface="Roboto" panose="02000000000000000000" pitchFamily="2" charset="0"/>
              </a:rPr>
              <a:t>3</a:t>
            </a:r>
            <a:r>
              <a:rPr lang="en-US" sz="3200" b="1" baseline="30000" noProof="1">
                <a:solidFill>
                  <a:schemeClr val="bg1"/>
                </a:solidFill>
                <a:latin typeface="Roboto" panose="02000000000000000000" pitchFamily="2" charset="0"/>
                <a:ea typeface="Roboto" panose="02000000000000000000" pitchFamily="2" charset="0"/>
              </a:rPr>
              <a:t>rd</a:t>
            </a:r>
            <a:endParaRPr lang="en-US" sz="3200" b="1" noProof="1">
              <a:solidFill>
                <a:schemeClr val="bg1"/>
              </a:solidFill>
              <a:latin typeface="Roboto" panose="02000000000000000000" pitchFamily="2" charset="0"/>
              <a:ea typeface="Roboto" panose="02000000000000000000" pitchFamily="2" charset="0"/>
            </a:endParaRPr>
          </a:p>
        </p:txBody>
      </p:sp>
      <p:sp>
        <p:nvSpPr>
          <p:cNvPr id="25" name="TextBox 24">
            <a:extLst>
              <a:ext uri="{FF2B5EF4-FFF2-40B4-BE49-F238E27FC236}">
                <a16:creationId xmlns:a16="http://schemas.microsoft.com/office/drawing/2014/main" id="{1FC0ED20-6E8A-5ADE-6F2D-EE3AC8ADE2FA}"/>
              </a:ext>
            </a:extLst>
          </p:cNvPr>
          <p:cNvSpPr txBox="1"/>
          <p:nvPr/>
        </p:nvSpPr>
        <p:spPr>
          <a:xfrm>
            <a:off x="3490168" y="1337001"/>
            <a:ext cx="1717024" cy="1169551"/>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sed do eiusmod</a:t>
            </a:r>
          </a:p>
        </p:txBody>
      </p:sp>
      <p:sp>
        <p:nvSpPr>
          <p:cNvPr id="27" name="TextBox 26">
            <a:extLst>
              <a:ext uri="{FF2B5EF4-FFF2-40B4-BE49-F238E27FC236}">
                <a16:creationId xmlns:a16="http://schemas.microsoft.com/office/drawing/2014/main" id="{7675EDFD-E7EA-47DA-48D1-593F8F45E103}"/>
              </a:ext>
            </a:extLst>
          </p:cNvPr>
          <p:cNvSpPr txBox="1"/>
          <p:nvPr/>
        </p:nvSpPr>
        <p:spPr>
          <a:xfrm>
            <a:off x="492596" y="5060065"/>
            <a:ext cx="771266"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01</a:t>
            </a:r>
          </a:p>
        </p:txBody>
      </p:sp>
      <p:sp>
        <p:nvSpPr>
          <p:cNvPr id="28" name="TextBox 27">
            <a:extLst>
              <a:ext uri="{FF2B5EF4-FFF2-40B4-BE49-F238E27FC236}">
                <a16:creationId xmlns:a16="http://schemas.microsoft.com/office/drawing/2014/main" id="{5207795A-3452-EBD6-54F0-60C5C687003A}"/>
              </a:ext>
            </a:extLst>
          </p:cNvPr>
          <p:cNvSpPr txBox="1"/>
          <p:nvPr/>
        </p:nvSpPr>
        <p:spPr>
          <a:xfrm>
            <a:off x="1263863" y="5060065"/>
            <a:ext cx="1725774"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a:t>
            </a:r>
          </a:p>
        </p:txBody>
      </p:sp>
      <p:sp>
        <p:nvSpPr>
          <p:cNvPr id="29" name="TextBox 28">
            <a:extLst>
              <a:ext uri="{FF2B5EF4-FFF2-40B4-BE49-F238E27FC236}">
                <a16:creationId xmlns:a16="http://schemas.microsoft.com/office/drawing/2014/main" id="{01A8BC31-C057-F0A0-B6F0-F1E72A7A57A1}"/>
              </a:ext>
            </a:extLst>
          </p:cNvPr>
          <p:cNvSpPr txBox="1"/>
          <p:nvPr/>
        </p:nvSpPr>
        <p:spPr>
          <a:xfrm>
            <a:off x="6056766" y="4202003"/>
            <a:ext cx="771266"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accent2"/>
                </a:solidFill>
              </a:rPr>
              <a:t>02</a:t>
            </a:r>
          </a:p>
        </p:txBody>
      </p:sp>
      <p:sp>
        <p:nvSpPr>
          <p:cNvPr id="30" name="TextBox 29">
            <a:extLst>
              <a:ext uri="{FF2B5EF4-FFF2-40B4-BE49-F238E27FC236}">
                <a16:creationId xmlns:a16="http://schemas.microsoft.com/office/drawing/2014/main" id="{EBABDC58-2189-AE39-F290-75702705D519}"/>
              </a:ext>
            </a:extLst>
          </p:cNvPr>
          <p:cNvSpPr txBox="1"/>
          <p:nvPr/>
        </p:nvSpPr>
        <p:spPr>
          <a:xfrm>
            <a:off x="6828032" y="4202003"/>
            <a:ext cx="1725775"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a:t>
            </a:r>
          </a:p>
        </p:txBody>
      </p:sp>
      <p:cxnSp>
        <p:nvCxnSpPr>
          <p:cNvPr id="45" name="Straight Connector 44">
            <a:extLst>
              <a:ext uri="{FF2B5EF4-FFF2-40B4-BE49-F238E27FC236}">
                <a16:creationId xmlns:a16="http://schemas.microsoft.com/office/drawing/2014/main" id="{AC147BA7-6661-9E4B-A297-DC710C570CC2}"/>
              </a:ext>
            </a:extLst>
          </p:cNvPr>
          <p:cNvCxnSpPr>
            <a:cxnSpLocks/>
          </p:cNvCxnSpPr>
          <p:nvPr/>
        </p:nvCxnSpPr>
        <p:spPr>
          <a:xfrm>
            <a:off x="3570621" y="2693211"/>
            <a:ext cx="1702419"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48" name="Straight Connector 47">
            <a:extLst>
              <a:ext uri="{FF2B5EF4-FFF2-40B4-BE49-F238E27FC236}">
                <a16:creationId xmlns:a16="http://schemas.microsoft.com/office/drawing/2014/main" id="{2BFF124E-E554-054C-4F74-7040F6316063}"/>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50" name="Freeform: Shape 49">
            <a:extLst>
              <a:ext uri="{FF2B5EF4-FFF2-40B4-BE49-F238E27FC236}">
                <a16:creationId xmlns:a16="http://schemas.microsoft.com/office/drawing/2014/main" id="{46672CBA-D938-9FB4-D960-12BC7A861C23}"/>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0264E57F-4C23-0BBE-B16C-10F82E77E7D9}"/>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52" name="Freeform: Shape 51">
            <a:extLst>
              <a:ext uri="{FF2B5EF4-FFF2-40B4-BE49-F238E27FC236}">
                <a16:creationId xmlns:a16="http://schemas.microsoft.com/office/drawing/2014/main" id="{D1D7A883-B6E3-16CE-202B-281245F9D244}"/>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53" name="Freeform: Shape 52">
            <a:extLst>
              <a:ext uri="{FF2B5EF4-FFF2-40B4-BE49-F238E27FC236}">
                <a16:creationId xmlns:a16="http://schemas.microsoft.com/office/drawing/2014/main" id="{98CBD89A-18D9-A058-85BB-2BABED50181E}"/>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54" name="Freeform: Shape 53">
            <a:extLst>
              <a:ext uri="{FF2B5EF4-FFF2-40B4-BE49-F238E27FC236}">
                <a16:creationId xmlns:a16="http://schemas.microsoft.com/office/drawing/2014/main" id="{6F9FB35B-843D-3C35-ECBA-70E23158781D}"/>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55" name="Rectangle: Rounded Corners 54">
            <a:extLst>
              <a:ext uri="{FF2B5EF4-FFF2-40B4-BE49-F238E27FC236}">
                <a16:creationId xmlns:a16="http://schemas.microsoft.com/office/drawing/2014/main" id="{8B52C580-19B4-C81C-A36A-A1262F36ABB8}"/>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56" name="Freeform 58">
            <a:extLst>
              <a:ext uri="{FF2B5EF4-FFF2-40B4-BE49-F238E27FC236}">
                <a16:creationId xmlns:a16="http://schemas.microsoft.com/office/drawing/2014/main" id="{63C3704C-8353-9D9E-0B2A-1F397C32CC4A}"/>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57" name="TextBox 56">
            <a:extLst>
              <a:ext uri="{FF2B5EF4-FFF2-40B4-BE49-F238E27FC236}">
                <a16:creationId xmlns:a16="http://schemas.microsoft.com/office/drawing/2014/main" id="{9FECA441-6C5D-487B-5E74-810897B95BA1}"/>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58" name="TextBox 57">
            <a:extLst>
              <a:ext uri="{FF2B5EF4-FFF2-40B4-BE49-F238E27FC236}">
                <a16:creationId xmlns:a16="http://schemas.microsoft.com/office/drawing/2014/main" id="{7782CA7B-D685-56E5-5A7E-0A47205C912B}"/>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59" name="TextBox 58">
            <a:extLst>
              <a:ext uri="{FF2B5EF4-FFF2-40B4-BE49-F238E27FC236}">
                <a16:creationId xmlns:a16="http://schemas.microsoft.com/office/drawing/2014/main" id="{CA3F030A-D778-EA1A-D41B-C3AAA20CC798}"/>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60" name="TextBox 59">
            <a:extLst>
              <a:ext uri="{FF2B5EF4-FFF2-40B4-BE49-F238E27FC236}">
                <a16:creationId xmlns:a16="http://schemas.microsoft.com/office/drawing/2014/main" id="{1A53933A-6177-5B9D-B1AD-A6F9FF0DE8BB}"/>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61" name="Graphic 36">
            <a:extLst>
              <a:ext uri="{FF2B5EF4-FFF2-40B4-BE49-F238E27FC236}">
                <a16:creationId xmlns:a16="http://schemas.microsoft.com/office/drawing/2014/main" id="{ED8E1560-8959-AE99-0F2A-C6B8AD2603FD}"/>
              </a:ext>
            </a:extLst>
          </p:cNvPr>
          <p:cNvGrpSpPr/>
          <p:nvPr/>
        </p:nvGrpSpPr>
        <p:grpSpPr>
          <a:xfrm>
            <a:off x="11370781" y="427668"/>
            <a:ext cx="209404" cy="243212"/>
            <a:chOff x="5791200" y="3073400"/>
            <a:chExt cx="611194" cy="709872"/>
          </a:xfrm>
          <a:solidFill>
            <a:schemeClr val="accent2"/>
          </a:solidFill>
        </p:grpSpPr>
        <p:sp>
          <p:nvSpPr>
            <p:cNvPr id="62" name="Freeform 51">
              <a:extLst>
                <a:ext uri="{FF2B5EF4-FFF2-40B4-BE49-F238E27FC236}">
                  <a16:creationId xmlns:a16="http://schemas.microsoft.com/office/drawing/2014/main" id="{8DCAB1A1-3627-C87B-FCC4-BD19CCA2A74B}"/>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63" name="Freeform 52">
              <a:extLst>
                <a:ext uri="{FF2B5EF4-FFF2-40B4-BE49-F238E27FC236}">
                  <a16:creationId xmlns:a16="http://schemas.microsoft.com/office/drawing/2014/main" id="{ACE4ACE6-E059-642B-CB8C-038A7967A7DB}"/>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64" name="Freeform 53">
              <a:extLst>
                <a:ext uri="{FF2B5EF4-FFF2-40B4-BE49-F238E27FC236}">
                  <a16:creationId xmlns:a16="http://schemas.microsoft.com/office/drawing/2014/main" id="{DC10EC72-343D-EB12-E0BC-79EC05880E66}"/>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65" name="Freeform 54">
              <a:extLst>
                <a:ext uri="{FF2B5EF4-FFF2-40B4-BE49-F238E27FC236}">
                  <a16:creationId xmlns:a16="http://schemas.microsoft.com/office/drawing/2014/main" id="{2007B2CC-52F8-996D-97A2-068FE1CD2DE5}"/>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66" name="Freeform 55">
              <a:extLst>
                <a:ext uri="{FF2B5EF4-FFF2-40B4-BE49-F238E27FC236}">
                  <a16:creationId xmlns:a16="http://schemas.microsoft.com/office/drawing/2014/main" id="{2884D0F9-9FC0-E012-0C19-1C348B773337}"/>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67" name="Freeform 56">
              <a:extLst>
                <a:ext uri="{FF2B5EF4-FFF2-40B4-BE49-F238E27FC236}">
                  <a16:creationId xmlns:a16="http://schemas.microsoft.com/office/drawing/2014/main" id="{C58FEC45-571F-1BBA-372E-4578AE85127D}"/>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68" name="TextBox 67">
            <a:extLst>
              <a:ext uri="{FF2B5EF4-FFF2-40B4-BE49-F238E27FC236}">
                <a16:creationId xmlns:a16="http://schemas.microsoft.com/office/drawing/2014/main" id="{523962F6-7E01-98EE-7C97-56189B49607B}"/>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Tree>
    <p:extLst>
      <p:ext uri="{BB962C8B-B14F-4D97-AF65-F5344CB8AC3E}">
        <p14:creationId xmlns:p14="http://schemas.microsoft.com/office/powerpoint/2010/main" val="2416404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5DD6BCB9-660F-AAE6-8F88-1F70A5CA140E}"/>
              </a:ext>
            </a:extLst>
          </p:cNvPr>
          <p:cNvSpPr/>
          <p:nvPr/>
        </p:nvSpPr>
        <p:spPr>
          <a:xfrm>
            <a:off x="3803213" y="2726617"/>
            <a:ext cx="2472521" cy="2981404"/>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6" name="Rectangle 35">
            <a:extLst>
              <a:ext uri="{FF2B5EF4-FFF2-40B4-BE49-F238E27FC236}">
                <a16:creationId xmlns:a16="http://schemas.microsoft.com/office/drawing/2014/main" id="{EEF7A8FE-6B6D-D44C-6BD2-D6C094DB420E}"/>
              </a:ext>
            </a:extLst>
          </p:cNvPr>
          <p:cNvSpPr/>
          <p:nvPr/>
        </p:nvSpPr>
        <p:spPr>
          <a:xfrm>
            <a:off x="8554824" y="1667558"/>
            <a:ext cx="3138137" cy="1066288"/>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1E87266C-263C-BFCE-37A7-3C2C4A1E86BD}"/>
              </a:ext>
            </a:extLst>
          </p:cNvPr>
          <p:cNvSpPr txBox="1"/>
          <p:nvPr/>
        </p:nvSpPr>
        <p:spPr>
          <a:xfrm>
            <a:off x="479425" y="1425127"/>
            <a:ext cx="5329446" cy="769441"/>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Project Executive</a:t>
            </a:r>
          </a:p>
        </p:txBody>
      </p:sp>
      <p:sp>
        <p:nvSpPr>
          <p:cNvPr id="6" name="Rectangle: Rounded Corners 5">
            <a:extLst>
              <a:ext uri="{FF2B5EF4-FFF2-40B4-BE49-F238E27FC236}">
                <a16:creationId xmlns:a16="http://schemas.microsoft.com/office/drawing/2014/main" id="{EE75B4C4-36A9-D5A3-D183-DFC08355DA16}"/>
              </a:ext>
            </a:extLst>
          </p:cNvPr>
          <p:cNvSpPr/>
          <p:nvPr/>
        </p:nvSpPr>
        <p:spPr>
          <a:xfrm>
            <a:off x="6771764" y="4512610"/>
            <a:ext cx="223168" cy="223168"/>
          </a:xfrm>
          <a:prstGeom prst="round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7" name="TextBox 6">
            <a:extLst>
              <a:ext uri="{FF2B5EF4-FFF2-40B4-BE49-F238E27FC236}">
                <a16:creationId xmlns:a16="http://schemas.microsoft.com/office/drawing/2014/main" id="{8190B2D2-8456-2792-D8F9-83050FA9C6DE}"/>
              </a:ext>
            </a:extLst>
          </p:cNvPr>
          <p:cNvSpPr txBox="1"/>
          <p:nvPr/>
        </p:nvSpPr>
        <p:spPr>
          <a:xfrm>
            <a:off x="7097203" y="4474445"/>
            <a:ext cx="1949398"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Core Market Gap</a:t>
            </a:r>
          </a:p>
        </p:txBody>
      </p:sp>
      <p:sp>
        <p:nvSpPr>
          <p:cNvPr id="12" name="TextBox 11">
            <a:extLst>
              <a:ext uri="{FF2B5EF4-FFF2-40B4-BE49-F238E27FC236}">
                <a16:creationId xmlns:a16="http://schemas.microsoft.com/office/drawing/2014/main" id="{D8E0D2E1-9924-69F5-BA9C-C87E8872B4F4}"/>
              </a:ext>
            </a:extLst>
          </p:cNvPr>
          <p:cNvSpPr txBox="1"/>
          <p:nvPr/>
        </p:nvSpPr>
        <p:spPr>
          <a:xfrm>
            <a:off x="6696727" y="5060141"/>
            <a:ext cx="2264455"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a:t>
            </a:r>
          </a:p>
        </p:txBody>
      </p:sp>
      <p:sp>
        <p:nvSpPr>
          <p:cNvPr id="15" name="Rectangle: Rounded Corners 14">
            <a:extLst>
              <a:ext uri="{FF2B5EF4-FFF2-40B4-BE49-F238E27FC236}">
                <a16:creationId xmlns:a16="http://schemas.microsoft.com/office/drawing/2014/main" id="{683AA630-1220-9DB0-9C2A-6BB1C4ED31A0}"/>
              </a:ext>
            </a:extLst>
          </p:cNvPr>
          <p:cNvSpPr/>
          <p:nvPr/>
        </p:nvSpPr>
        <p:spPr>
          <a:xfrm>
            <a:off x="9443567" y="4512610"/>
            <a:ext cx="223168" cy="223168"/>
          </a:xfrm>
          <a:prstGeom prst="roundRect">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16" name="TextBox 15">
            <a:extLst>
              <a:ext uri="{FF2B5EF4-FFF2-40B4-BE49-F238E27FC236}">
                <a16:creationId xmlns:a16="http://schemas.microsoft.com/office/drawing/2014/main" id="{1CD1A6A7-A781-7EE0-9C84-A8D6949DA0FA}"/>
              </a:ext>
            </a:extLst>
          </p:cNvPr>
          <p:cNvSpPr txBox="1"/>
          <p:nvPr/>
        </p:nvSpPr>
        <p:spPr>
          <a:xfrm>
            <a:off x="9769006" y="4474445"/>
            <a:ext cx="1949398"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Primary Objective</a:t>
            </a:r>
          </a:p>
        </p:txBody>
      </p:sp>
      <p:sp>
        <p:nvSpPr>
          <p:cNvPr id="19" name="TextBox 18">
            <a:extLst>
              <a:ext uri="{FF2B5EF4-FFF2-40B4-BE49-F238E27FC236}">
                <a16:creationId xmlns:a16="http://schemas.microsoft.com/office/drawing/2014/main" id="{3D7534F5-E0DF-874F-7E46-DAFB48910BA5}"/>
              </a:ext>
            </a:extLst>
          </p:cNvPr>
          <p:cNvSpPr txBox="1"/>
          <p:nvPr/>
        </p:nvSpPr>
        <p:spPr>
          <a:xfrm>
            <a:off x="9368530" y="5060141"/>
            <a:ext cx="2264455"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a:t>
            </a:r>
          </a:p>
        </p:txBody>
      </p:sp>
      <p:sp>
        <p:nvSpPr>
          <p:cNvPr id="21" name="TextBox 20">
            <a:extLst>
              <a:ext uri="{FF2B5EF4-FFF2-40B4-BE49-F238E27FC236}">
                <a16:creationId xmlns:a16="http://schemas.microsoft.com/office/drawing/2014/main" id="{B77B8270-32B5-4F81-CEDE-C91BC9D9ACE2}"/>
              </a:ext>
            </a:extLst>
          </p:cNvPr>
          <p:cNvSpPr txBox="1"/>
          <p:nvPr/>
        </p:nvSpPr>
        <p:spPr>
          <a:xfrm>
            <a:off x="8636557" y="1849115"/>
            <a:ext cx="2974671"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Pellentesque volutpat</a:t>
            </a:r>
          </a:p>
        </p:txBody>
      </p:sp>
      <p:sp>
        <p:nvSpPr>
          <p:cNvPr id="22" name="TextBox 21">
            <a:extLst>
              <a:ext uri="{FF2B5EF4-FFF2-40B4-BE49-F238E27FC236}">
                <a16:creationId xmlns:a16="http://schemas.microsoft.com/office/drawing/2014/main" id="{A79C3E8F-498F-EA45-93A2-0BFB48C13143}"/>
              </a:ext>
            </a:extLst>
          </p:cNvPr>
          <p:cNvSpPr txBox="1"/>
          <p:nvPr/>
        </p:nvSpPr>
        <p:spPr>
          <a:xfrm>
            <a:off x="6696727" y="3020642"/>
            <a:ext cx="5157062" cy="892552"/>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 tempor inct ut labore et dolore magna aliqua. Ut enim ad minim veniam, quis nostrud exercitation ullamco laboris.</a:t>
            </a:r>
          </a:p>
        </p:txBody>
      </p:sp>
      <p:sp>
        <p:nvSpPr>
          <p:cNvPr id="30" name="TextBox 29">
            <a:extLst>
              <a:ext uri="{FF2B5EF4-FFF2-40B4-BE49-F238E27FC236}">
                <a16:creationId xmlns:a16="http://schemas.microsoft.com/office/drawing/2014/main" id="{042C302B-E204-2100-5B21-F33A934EC304}"/>
              </a:ext>
            </a:extLst>
          </p:cNvPr>
          <p:cNvSpPr txBox="1"/>
          <p:nvPr/>
        </p:nvSpPr>
        <p:spPr>
          <a:xfrm>
            <a:off x="4716993" y="3816320"/>
            <a:ext cx="1320113"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Performance Indicators</a:t>
            </a:r>
          </a:p>
        </p:txBody>
      </p:sp>
      <p:sp>
        <p:nvSpPr>
          <p:cNvPr id="31" name="TextBox 30">
            <a:extLst>
              <a:ext uri="{FF2B5EF4-FFF2-40B4-BE49-F238E27FC236}">
                <a16:creationId xmlns:a16="http://schemas.microsoft.com/office/drawing/2014/main" id="{2CAFED4C-5D3B-3811-37E6-9A967F40B6D7}"/>
              </a:ext>
            </a:extLst>
          </p:cNvPr>
          <p:cNvSpPr txBox="1"/>
          <p:nvPr/>
        </p:nvSpPr>
        <p:spPr>
          <a:xfrm>
            <a:off x="4016585" y="3816320"/>
            <a:ext cx="705714"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02</a:t>
            </a:r>
          </a:p>
        </p:txBody>
      </p:sp>
      <p:sp>
        <p:nvSpPr>
          <p:cNvPr id="32" name="TextBox 31">
            <a:extLst>
              <a:ext uri="{FF2B5EF4-FFF2-40B4-BE49-F238E27FC236}">
                <a16:creationId xmlns:a16="http://schemas.microsoft.com/office/drawing/2014/main" id="{20627470-431C-C5D0-0164-A506877B5D21}"/>
              </a:ext>
            </a:extLst>
          </p:cNvPr>
          <p:cNvSpPr txBox="1"/>
          <p:nvPr/>
        </p:nvSpPr>
        <p:spPr>
          <a:xfrm>
            <a:off x="4711687" y="3046152"/>
            <a:ext cx="1320113"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Target Audience</a:t>
            </a:r>
          </a:p>
        </p:txBody>
      </p:sp>
      <p:sp>
        <p:nvSpPr>
          <p:cNvPr id="33" name="TextBox 32">
            <a:extLst>
              <a:ext uri="{FF2B5EF4-FFF2-40B4-BE49-F238E27FC236}">
                <a16:creationId xmlns:a16="http://schemas.microsoft.com/office/drawing/2014/main" id="{93C113E4-3F11-8BAD-2FF5-465C030B0C2A}"/>
              </a:ext>
            </a:extLst>
          </p:cNvPr>
          <p:cNvSpPr txBox="1"/>
          <p:nvPr/>
        </p:nvSpPr>
        <p:spPr>
          <a:xfrm>
            <a:off x="4011279" y="3046152"/>
            <a:ext cx="705714"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01</a:t>
            </a:r>
          </a:p>
        </p:txBody>
      </p:sp>
      <p:sp>
        <p:nvSpPr>
          <p:cNvPr id="34" name="TextBox 33">
            <a:extLst>
              <a:ext uri="{FF2B5EF4-FFF2-40B4-BE49-F238E27FC236}">
                <a16:creationId xmlns:a16="http://schemas.microsoft.com/office/drawing/2014/main" id="{87FD7F78-3175-DF35-CBDC-538D39E537B8}"/>
              </a:ext>
            </a:extLst>
          </p:cNvPr>
          <p:cNvSpPr txBox="1"/>
          <p:nvPr/>
        </p:nvSpPr>
        <p:spPr>
          <a:xfrm>
            <a:off x="6468039" y="1915928"/>
            <a:ext cx="1814962"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accent2"/>
                </a:solidFill>
              </a:rPr>
              <a:t>9867</a:t>
            </a:r>
          </a:p>
        </p:txBody>
      </p:sp>
      <p:cxnSp>
        <p:nvCxnSpPr>
          <p:cNvPr id="5" name="Straight Connector 4">
            <a:extLst>
              <a:ext uri="{FF2B5EF4-FFF2-40B4-BE49-F238E27FC236}">
                <a16:creationId xmlns:a16="http://schemas.microsoft.com/office/drawing/2014/main" id="{9347E243-6B87-DD4D-DFD4-569ABE04869C}"/>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8" name="Freeform: Shape 7">
            <a:extLst>
              <a:ext uri="{FF2B5EF4-FFF2-40B4-BE49-F238E27FC236}">
                <a16:creationId xmlns:a16="http://schemas.microsoft.com/office/drawing/2014/main" id="{B3A7295B-64E5-609F-C718-6E3F278662D2}"/>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D510FE9D-C65D-B432-C4F6-F1A27CBBC385}"/>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10" name="Freeform: Shape 9">
            <a:extLst>
              <a:ext uri="{FF2B5EF4-FFF2-40B4-BE49-F238E27FC236}">
                <a16:creationId xmlns:a16="http://schemas.microsoft.com/office/drawing/2014/main" id="{A3C17397-2F10-02BE-9946-48FC961F0343}"/>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11" name="Freeform: Shape 10">
            <a:extLst>
              <a:ext uri="{FF2B5EF4-FFF2-40B4-BE49-F238E27FC236}">
                <a16:creationId xmlns:a16="http://schemas.microsoft.com/office/drawing/2014/main" id="{A9950AFD-6C92-6A5D-82CA-57BA20BAECBF}"/>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13" name="Freeform: Shape 12">
            <a:extLst>
              <a:ext uri="{FF2B5EF4-FFF2-40B4-BE49-F238E27FC236}">
                <a16:creationId xmlns:a16="http://schemas.microsoft.com/office/drawing/2014/main" id="{ED87FE65-0877-FC38-5DDE-CEC10BD577ED}"/>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14" name="Rectangle: Rounded Corners 13">
            <a:extLst>
              <a:ext uri="{FF2B5EF4-FFF2-40B4-BE49-F238E27FC236}">
                <a16:creationId xmlns:a16="http://schemas.microsoft.com/office/drawing/2014/main" id="{B01F7F34-2401-B38F-F817-8DE88014074F}"/>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17" name="Freeform 58">
            <a:extLst>
              <a:ext uri="{FF2B5EF4-FFF2-40B4-BE49-F238E27FC236}">
                <a16:creationId xmlns:a16="http://schemas.microsoft.com/office/drawing/2014/main" id="{DE5C0C78-B8B1-3D2A-2E61-BCC3226063CA}"/>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18" name="TextBox 17">
            <a:extLst>
              <a:ext uri="{FF2B5EF4-FFF2-40B4-BE49-F238E27FC236}">
                <a16:creationId xmlns:a16="http://schemas.microsoft.com/office/drawing/2014/main" id="{624F29DC-09CB-9C89-6B62-1F5691E0FBA4}"/>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20" name="TextBox 19">
            <a:extLst>
              <a:ext uri="{FF2B5EF4-FFF2-40B4-BE49-F238E27FC236}">
                <a16:creationId xmlns:a16="http://schemas.microsoft.com/office/drawing/2014/main" id="{B9CFC127-93AA-436E-EA40-B3C7BA2FD339}"/>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23" name="TextBox 22">
            <a:extLst>
              <a:ext uri="{FF2B5EF4-FFF2-40B4-BE49-F238E27FC236}">
                <a16:creationId xmlns:a16="http://schemas.microsoft.com/office/drawing/2014/main" id="{F212727D-9F69-10DE-9E84-D31B5341409A}"/>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25" name="TextBox 24">
            <a:extLst>
              <a:ext uri="{FF2B5EF4-FFF2-40B4-BE49-F238E27FC236}">
                <a16:creationId xmlns:a16="http://schemas.microsoft.com/office/drawing/2014/main" id="{B6B4D668-1738-1AC6-0F16-AAF24B080260}"/>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26" name="Graphic 36">
            <a:extLst>
              <a:ext uri="{FF2B5EF4-FFF2-40B4-BE49-F238E27FC236}">
                <a16:creationId xmlns:a16="http://schemas.microsoft.com/office/drawing/2014/main" id="{C56321C8-52BD-1F43-08CB-0097CBAC21ED}"/>
              </a:ext>
            </a:extLst>
          </p:cNvPr>
          <p:cNvGrpSpPr/>
          <p:nvPr/>
        </p:nvGrpSpPr>
        <p:grpSpPr>
          <a:xfrm>
            <a:off x="11370781" y="427668"/>
            <a:ext cx="209404" cy="243212"/>
            <a:chOff x="5791200" y="3073400"/>
            <a:chExt cx="611194" cy="709872"/>
          </a:xfrm>
          <a:solidFill>
            <a:schemeClr val="accent2"/>
          </a:solidFill>
        </p:grpSpPr>
        <p:sp>
          <p:nvSpPr>
            <p:cNvPr id="27" name="Freeform 51">
              <a:extLst>
                <a:ext uri="{FF2B5EF4-FFF2-40B4-BE49-F238E27FC236}">
                  <a16:creationId xmlns:a16="http://schemas.microsoft.com/office/drawing/2014/main" id="{FD5BD87C-6269-6520-3C81-4F8D15ED6A42}"/>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28" name="Freeform 52">
              <a:extLst>
                <a:ext uri="{FF2B5EF4-FFF2-40B4-BE49-F238E27FC236}">
                  <a16:creationId xmlns:a16="http://schemas.microsoft.com/office/drawing/2014/main" id="{D940D805-CCB0-0276-7B59-65CB3CB994F7}"/>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35" name="Freeform 53">
              <a:extLst>
                <a:ext uri="{FF2B5EF4-FFF2-40B4-BE49-F238E27FC236}">
                  <a16:creationId xmlns:a16="http://schemas.microsoft.com/office/drawing/2014/main" id="{7E35CE62-FD13-DB91-FD7D-198BFA6BA456}"/>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50" name="Freeform 54">
              <a:extLst>
                <a:ext uri="{FF2B5EF4-FFF2-40B4-BE49-F238E27FC236}">
                  <a16:creationId xmlns:a16="http://schemas.microsoft.com/office/drawing/2014/main" id="{68ADBE56-9250-FECC-4398-ACBE9CBAAEF9}"/>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51" name="Freeform 55">
              <a:extLst>
                <a:ext uri="{FF2B5EF4-FFF2-40B4-BE49-F238E27FC236}">
                  <a16:creationId xmlns:a16="http://schemas.microsoft.com/office/drawing/2014/main" id="{05EEABEB-EE71-ACEC-B6F7-7E5217F4F2D1}"/>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53" name="Freeform 56">
              <a:extLst>
                <a:ext uri="{FF2B5EF4-FFF2-40B4-BE49-F238E27FC236}">
                  <a16:creationId xmlns:a16="http://schemas.microsoft.com/office/drawing/2014/main" id="{32779B96-8952-7218-F8D7-3BE14FDF3560}"/>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54" name="TextBox 53">
            <a:extLst>
              <a:ext uri="{FF2B5EF4-FFF2-40B4-BE49-F238E27FC236}">
                <a16:creationId xmlns:a16="http://schemas.microsoft.com/office/drawing/2014/main" id="{5BD6779F-B971-D38F-B983-3A219FDA0406}"/>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55" name="TextBox 54">
            <a:extLst>
              <a:ext uri="{FF2B5EF4-FFF2-40B4-BE49-F238E27FC236}">
                <a16:creationId xmlns:a16="http://schemas.microsoft.com/office/drawing/2014/main" id="{74760A1B-63EA-70D7-67A6-F6F9F6A85090}"/>
              </a:ext>
            </a:extLst>
          </p:cNvPr>
          <p:cNvSpPr txBox="1"/>
          <p:nvPr/>
        </p:nvSpPr>
        <p:spPr>
          <a:xfrm>
            <a:off x="4011279" y="4817320"/>
            <a:ext cx="2264455"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a:t>
            </a:r>
          </a:p>
        </p:txBody>
      </p:sp>
      <p:sp>
        <p:nvSpPr>
          <p:cNvPr id="4" name="Picture Placeholder 3">
            <a:extLst>
              <a:ext uri="{FF2B5EF4-FFF2-40B4-BE49-F238E27FC236}">
                <a16:creationId xmlns:a16="http://schemas.microsoft.com/office/drawing/2014/main" id="{DEAA2B56-50FB-6B2C-FF2F-4C4E55501CAC}"/>
              </a:ext>
            </a:extLst>
          </p:cNvPr>
          <p:cNvSpPr>
            <a:spLocks noGrp="1"/>
          </p:cNvSpPr>
          <p:nvPr>
            <p:ph type="pic" sz="quarter" idx="10"/>
          </p:nvPr>
        </p:nvSpPr>
        <p:spPr/>
      </p:sp>
    </p:spTree>
    <p:extLst>
      <p:ext uri="{BB962C8B-B14F-4D97-AF65-F5344CB8AC3E}">
        <p14:creationId xmlns:p14="http://schemas.microsoft.com/office/powerpoint/2010/main" val="3626517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A3DCF8E9-9D8E-0B2D-C695-E64D6BC7BF04}"/>
              </a:ext>
            </a:extLst>
          </p:cNvPr>
          <p:cNvSpPr/>
          <p:nvPr/>
        </p:nvSpPr>
        <p:spPr>
          <a:xfrm>
            <a:off x="5763754" y="2627073"/>
            <a:ext cx="3182961" cy="3273027"/>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9" name="Rectangle 28">
            <a:extLst>
              <a:ext uri="{FF2B5EF4-FFF2-40B4-BE49-F238E27FC236}">
                <a16:creationId xmlns:a16="http://schemas.microsoft.com/office/drawing/2014/main" id="{2864FEDA-C5B2-CCC6-FC4C-268E6680C997}"/>
              </a:ext>
            </a:extLst>
          </p:cNvPr>
          <p:cNvSpPr/>
          <p:nvPr/>
        </p:nvSpPr>
        <p:spPr>
          <a:xfrm>
            <a:off x="424981" y="1506388"/>
            <a:ext cx="1837603" cy="1499522"/>
          </a:xfrm>
          <a:prstGeom prst="rect">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997AE84F-FDF0-9B3D-0CA1-AAB2BA30F4E3}"/>
              </a:ext>
            </a:extLst>
          </p:cNvPr>
          <p:cNvSpPr txBox="1"/>
          <p:nvPr/>
        </p:nvSpPr>
        <p:spPr>
          <a:xfrm>
            <a:off x="5675691" y="1370650"/>
            <a:ext cx="5617489" cy="769441"/>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Problem &amp; Solution</a:t>
            </a:r>
          </a:p>
        </p:txBody>
      </p:sp>
      <p:sp>
        <p:nvSpPr>
          <p:cNvPr id="3" name="TextBox 2">
            <a:extLst>
              <a:ext uri="{FF2B5EF4-FFF2-40B4-BE49-F238E27FC236}">
                <a16:creationId xmlns:a16="http://schemas.microsoft.com/office/drawing/2014/main" id="{F2D26D5B-8B8C-F520-029B-432ACD1F92CF}"/>
              </a:ext>
            </a:extLst>
          </p:cNvPr>
          <p:cNvSpPr txBox="1"/>
          <p:nvPr/>
        </p:nvSpPr>
        <p:spPr>
          <a:xfrm>
            <a:off x="6292015" y="2928429"/>
            <a:ext cx="2235749"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Value Proposition</a:t>
            </a:r>
          </a:p>
        </p:txBody>
      </p:sp>
      <p:sp>
        <p:nvSpPr>
          <p:cNvPr id="4" name="Oval 3">
            <a:extLst>
              <a:ext uri="{FF2B5EF4-FFF2-40B4-BE49-F238E27FC236}">
                <a16:creationId xmlns:a16="http://schemas.microsoft.com/office/drawing/2014/main" id="{971B2FFE-94E5-5BB8-971E-116380146E4D}"/>
              </a:ext>
            </a:extLst>
          </p:cNvPr>
          <p:cNvSpPr/>
          <p:nvPr/>
        </p:nvSpPr>
        <p:spPr>
          <a:xfrm rot="5400000" flipH="1">
            <a:off x="6154327" y="3019823"/>
            <a:ext cx="124988" cy="124988"/>
          </a:xfrm>
          <a:prstGeom prst="ellipse">
            <a:avLst/>
          </a:pr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5" name="TextBox 4">
            <a:extLst>
              <a:ext uri="{FF2B5EF4-FFF2-40B4-BE49-F238E27FC236}">
                <a16:creationId xmlns:a16="http://schemas.microsoft.com/office/drawing/2014/main" id="{829C2E35-64E6-3842-0E56-56149BD4289D}"/>
              </a:ext>
            </a:extLst>
          </p:cNvPr>
          <p:cNvSpPr txBox="1"/>
          <p:nvPr/>
        </p:nvSpPr>
        <p:spPr>
          <a:xfrm>
            <a:off x="6289094" y="3337606"/>
            <a:ext cx="1965138"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Landscape Analysis</a:t>
            </a:r>
          </a:p>
        </p:txBody>
      </p:sp>
      <p:sp>
        <p:nvSpPr>
          <p:cNvPr id="6" name="Oval 5">
            <a:extLst>
              <a:ext uri="{FF2B5EF4-FFF2-40B4-BE49-F238E27FC236}">
                <a16:creationId xmlns:a16="http://schemas.microsoft.com/office/drawing/2014/main" id="{EDD919DC-EC4D-A222-F5F4-F84757B0EE40}"/>
              </a:ext>
            </a:extLst>
          </p:cNvPr>
          <p:cNvSpPr/>
          <p:nvPr/>
        </p:nvSpPr>
        <p:spPr>
          <a:xfrm rot="5400000" flipH="1">
            <a:off x="6151406" y="3429000"/>
            <a:ext cx="124988" cy="124988"/>
          </a:xfrm>
          <a:prstGeom prst="ellipse">
            <a:avLst/>
          </a:pr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7" name="TextBox 6">
            <a:extLst>
              <a:ext uri="{FF2B5EF4-FFF2-40B4-BE49-F238E27FC236}">
                <a16:creationId xmlns:a16="http://schemas.microsoft.com/office/drawing/2014/main" id="{7C704334-5F4E-9416-4140-E78CD7A0C9D6}"/>
              </a:ext>
            </a:extLst>
          </p:cNvPr>
          <p:cNvSpPr txBox="1"/>
          <p:nvPr/>
        </p:nvSpPr>
        <p:spPr>
          <a:xfrm>
            <a:off x="6100081" y="3788698"/>
            <a:ext cx="2588723" cy="892552"/>
          </a:xfrm>
          <a:prstGeom prst="rect">
            <a:avLst/>
          </a:prstGeom>
          <a:noFill/>
        </p:spPr>
        <p:txBody>
          <a:bodyPr wrap="square" rtlCol="0">
            <a:spAutoFit/>
          </a:bodyPr>
          <a:lstStyle>
            <a:defPPr>
              <a:defRPr lang="en-US"/>
            </a:defPPr>
            <a:lvl1pPr>
              <a:lnSpc>
                <a:spcPct val="150000"/>
              </a:lnSpc>
              <a:defRPr sz="1200" i="1">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i="0" noProof="1">
                <a:solidFill>
                  <a:schemeClr val="bg1"/>
                </a:solidFill>
              </a:rPr>
              <a:t>Lorem ipsum dolor sit amet, consectetur adipiscing elit, sed do eiusmod tempor incididunt</a:t>
            </a:r>
          </a:p>
        </p:txBody>
      </p:sp>
      <p:sp>
        <p:nvSpPr>
          <p:cNvPr id="8" name="Rectangle 7">
            <a:extLst>
              <a:ext uri="{FF2B5EF4-FFF2-40B4-BE49-F238E27FC236}">
                <a16:creationId xmlns:a16="http://schemas.microsoft.com/office/drawing/2014/main" id="{7702F7E6-2A78-D642-3077-A9A4856F32A2}"/>
              </a:ext>
            </a:extLst>
          </p:cNvPr>
          <p:cNvSpPr/>
          <p:nvPr/>
        </p:nvSpPr>
        <p:spPr>
          <a:xfrm>
            <a:off x="423006" y="3762481"/>
            <a:ext cx="2289724" cy="722009"/>
          </a:xfrm>
          <a:prstGeom prst="rect">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9" name="Rectangle 4">
            <a:extLst>
              <a:ext uri="{FF2B5EF4-FFF2-40B4-BE49-F238E27FC236}">
                <a16:creationId xmlns:a16="http://schemas.microsoft.com/office/drawing/2014/main" id="{A46D83AA-5218-61C0-D341-D9BA6FD1775B}"/>
              </a:ext>
            </a:extLst>
          </p:cNvPr>
          <p:cNvSpPr>
            <a:spLocks noChangeArrowheads="1"/>
          </p:cNvSpPr>
          <p:nvPr/>
        </p:nvSpPr>
        <p:spPr bwMode="auto">
          <a:xfrm>
            <a:off x="409835" y="3827703"/>
            <a:ext cx="2281830" cy="584775"/>
          </a:xfrm>
          <a:prstGeom prst="rect">
            <a:avLst/>
          </a:prstGeom>
          <a:noFill/>
        </p:spPr>
        <p:txBody>
          <a:bodyPr wrap="square" rtlCol="0">
            <a:spAutoFit/>
          </a:bodyPr>
          <a:lstStyle/>
          <a:p>
            <a:pPr algn="ctr"/>
            <a:r>
              <a:rPr lang="en-US" sz="3200" b="1" noProof="1">
                <a:solidFill>
                  <a:schemeClr val="bg1"/>
                </a:solidFill>
                <a:latin typeface="Roboto" panose="02000000000000000000" pitchFamily="2" charset="0"/>
                <a:ea typeface="Roboto" panose="02000000000000000000" pitchFamily="2" charset="0"/>
              </a:rPr>
              <a:t>Problem</a:t>
            </a:r>
          </a:p>
        </p:txBody>
      </p:sp>
      <p:sp>
        <p:nvSpPr>
          <p:cNvPr id="14" name="TextBox 13">
            <a:extLst>
              <a:ext uri="{FF2B5EF4-FFF2-40B4-BE49-F238E27FC236}">
                <a16:creationId xmlns:a16="http://schemas.microsoft.com/office/drawing/2014/main" id="{8566D3CF-74E1-AC0B-315D-932FFF196D28}"/>
              </a:ext>
            </a:extLst>
          </p:cNvPr>
          <p:cNvSpPr txBox="1"/>
          <p:nvPr/>
        </p:nvSpPr>
        <p:spPr>
          <a:xfrm>
            <a:off x="2923180" y="3796925"/>
            <a:ext cx="2264455"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a:t>
            </a:r>
          </a:p>
        </p:txBody>
      </p:sp>
      <p:sp>
        <p:nvSpPr>
          <p:cNvPr id="17" name="Rectangle 16">
            <a:extLst>
              <a:ext uri="{FF2B5EF4-FFF2-40B4-BE49-F238E27FC236}">
                <a16:creationId xmlns:a16="http://schemas.microsoft.com/office/drawing/2014/main" id="{C0266BB9-77F9-349F-75CA-D9951CCAC1E3}"/>
              </a:ext>
            </a:extLst>
          </p:cNvPr>
          <p:cNvSpPr/>
          <p:nvPr/>
        </p:nvSpPr>
        <p:spPr>
          <a:xfrm>
            <a:off x="423006" y="4890564"/>
            <a:ext cx="2289724" cy="722009"/>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18" name="Rectangle 4">
            <a:extLst>
              <a:ext uri="{FF2B5EF4-FFF2-40B4-BE49-F238E27FC236}">
                <a16:creationId xmlns:a16="http://schemas.microsoft.com/office/drawing/2014/main" id="{02E11432-0045-BB18-96B2-AA0B473FB5FD}"/>
              </a:ext>
            </a:extLst>
          </p:cNvPr>
          <p:cNvSpPr>
            <a:spLocks noChangeArrowheads="1"/>
          </p:cNvSpPr>
          <p:nvPr/>
        </p:nvSpPr>
        <p:spPr bwMode="auto">
          <a:xfrm>
            <a:off x="409835" y="4955786"/>
            <a:ext cx="2281830" cy="584775"/>
          </a:xfrm>
          <a:prstGeom prst="rect">
            <a:avLst/>
          </a:prstGeom>
          <a:noFill/>
        </p:spPr>
        <p:txBody>
          <a:bodyPr wrap="square" rtlCol="0">
            <a:spAutoFit/>
          </a:bodyPr>
          <a:lstStyle/>
          <a:p>
            <a:pPr algn="ctr"/>
            <a:r>
              <a:rPr lang="en-US" sz="3200" b="1" noProof="1">
                <a:solidFill>
                  <a:schemeClr val="bg1"/>
                </a:solidFill>
                <a:latin typeface="Roboto" panose="02000000000000000000" pitchFamily="2" charset="0"/>
                <a:ea typeface="Roboto" panose="02000000000000000000" pitchFamily="2" charset="0"/>
              </a:rPr>
              <a:t>Solution</a:t>
            </a:r>
          </a:p>
        </p:txBody>
      </p:sp>
      <p:sp>
        <p:nvSpPr>
          <p:cNvPr id="20" name="TextBox 19">
            <a:extLst>
              <a:ext uri="{FF2B5EF4-FFF2-40B4-BE49-F238E27FC236}">
                <a16:creationId xmlns:a16="http://schemas.microsoft.com/office/drawing/2014/main" id="{F3C5213B-4F7A-1154-777E-04F16419A33C}"/>
              </a:ext>
            </a:extLst>
          </p:cNvPr>
          <p:cNvSpPr txBox="1"/>
          <p:nvPr/>
        </p:nvSpPr>
        <p:spPr>
          <a:xfrm>
            <a:off x="2923180" y="4925008"/>
            <a:ext cx="2264455"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a:t>
            </a:r>
          </a:p>
        </p:txBody>
      </p:sp>
      <p:sp>
        <p:nvSpPr>
          <p:cNvPr id="11" name="TextBox 10">
            <a:extLst>
              <a:ext uri="{FF2B5EF4-FFF2-40B4-BE49-F238E27FC236}">
                <a16:creationId xmlns:a16="http://schemas.microsoft.com/office/drawing/2014/main" id="{F72DEA22-6DAC-6A56-F746-0C52EA240861}"/>
              </a:ext>
            </a:extLst>
          </p:cNvPr>
          <p:cNvSpPr txBox="1"/>
          <p:nvPr/>
        </p:nvSpPr>
        <p:spPr>
          <a:xfrm>
            <a:off x="3081962" y="1694218"/>
            <a:ext cx="1339917"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Long-term</a:t>
            </a:r>
          </a:p>
        </p:txBody>
      </p:sp>
      <p:sp>
        <p:nvSpPr>
          <p:cNvPr id="12" name="Oval 11">
            <a:extLst>
              <a:ext uri="{FF2B5EF4-FFF2-40B4-BE49-F238E27FC236}">
                <a16:creationId xmlns:a16="http://schemas.microsoft.com/office/drawing/2014/main" id="{8505A5B8-B5E0-FAFE-E5FA-E9668B447F5A}"/>
              </a:ext>
            </a:extLst>
          </p:cNvPr>
          <p:cNvSpPr/>
          <p:nvPr/>
        </p:nvSpPr>
        <p:spPr>
          <a:xfrm rot="5400000" flipH="1">
            <a:off x="2944274" y="1785612"/>
            <a:ext cx="124988" cy="124988"/>
          </a:xfrm>
          <a:prstGeom prst="ellipse">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13" name="TextBox 12">
            <a:extLst>
              <a:ext uri="{FF2B5EF4-FFF2-40B4-BE49-F238E27FC236}">
                <a16:creationId xmlns:a16="http://schemas.microsoft.com/office/drawing/2014/main" id="{2857CD4F-7EBD-A46A-CFAE-413D6097EB45}"/>
              </a:ext>
            </a:extLst>
          </p:cNvPr>
          <p:cNvSpPr txBox="1"/>
          <p:nvPr/>
        </p:nvSpPr>
        <p:spPr>
          <a:xfrm>
            <a:off x="3081962" y="2098554"/>
            <a:ext cx="1885436"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Strategic Alignment</a:t>
            </a:r>
          </a:p>
        </p:txBody>
      </p:sp>
      <p:sp>
        <p:nvSpPr>
          <p:cNvPr id="15" name="Oval 14">
            <a:extLst>
              <a:ext uri="{FF2B5EF4-FFF2-40B4-BE49-F238E27FC236}">
                <a16:creationId xmlns:a16="http://schemas.microsoft.com/office/drawing/2014/main" id="{1FFD1692-0B5B-90B3-2860-5EDC805A3DF6}"/>
              </a:ext>
            </a:extLst>
          </p:cNvPr>
          <p:cNvSpPr/>
          <p:nvPr/>
        </p:nvSpPr>
        <p:spPr>
          <a:xfrm rot="5400000" flipH="1">
            <a:off x="2944274" y="2189949"/>
            <a:ext cx="124988" cy="124988"/>
          </a:xfrm>
          <a:prstGeom prst="ellipse">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16" name="TextBox 15">
            <a:extLst>
              <a:ext uri="{FF2B5EF4-FFF2-40B4-BE49-F238E27FC236}">
                <a16:creationId xmlns:a16="http://schemas.microsoft.com/office/drawing/2014/main" id="{F7937724-525B-8DF4-061A-079E4B38A4ED}"/>
              </a:ext>
            </a:extLst>
          </p:cNvPr>
          <p:cNvSpPr txBox="1"/>
          <p:nvPr/>
        </p:nvSpPr>
        <p:spPr>
          <a:xfrm>
            <a:off x="3083000" y="2535680"/>
            <a:ext cx="1885436"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Company Goals</a:t>
            </a:r>
          </a:p>
        </p:txBody>
      </p:sp>
      <p:sp>
        <p:nvSpPr>
          <p:cNvPr id="19" name="Oval 18">
            <a:extLst>
              <a:ext uri="{FF2B5EF4-FFF2-40B4-BE49-F238E27FC236}">
                <a16:creationId xmlns:a16="http://schemas.microsoft.com/office/drawing/2014/main" id="{C4D7E988-B0F0-6F8C-C614-3AEF059C0A56}"/>
              </a:ext>
            </a:extLst>
          </p:cNvPr>
          <p:cNvSpPr/>
          <p:nvPr/>
        </p:nvSpPr>
        <p:spPr>
          <a:xfrm rot="5400000" flipH="1">
            <a:off x="2945312" y="2627074"/>
            <a:ext cx="124988" cy="124988"/>
          </a:xfrm>
          <a:prstGeom prst="ellipse">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1" name="TextBox 20">
            <a:extLst>
              <a:ext uri="{FF2B5EF4-FFF2-40B4-BE49-F238E27FC236}">
                <a16:creationId xmlns:a16="http://schemas.microsoft.com/office/drawing/2014/main" id="{339AD26F-3C4B-F471-8774-4CD4732984CA}"/>
              </a:ext>
            </a:extLst>
          </p:cNvPr>
          <p:cNvSpPr txBox="1"/>
          <p:nvPr/>
        </p:nvSpPr>
        <p:spPr>
          <a:xfrm>
            <a:off x="1356568" y="1958069"/>
            <a:ext cx="792388"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+1</a:t>
            </a:r>
          </a:p>
        </p:txBody>
      </p:sp>
      <p:grpSp>
        <p:nvGrpSpPr>
          <p:cNvPr id="24" name="Group 23">
            <a:extLst>
              <a:ext uri="{FF2B5EF4-FFF2-40B4-BE49-F238E27FC236}">
                <a16:creationId xmlns:a16="http://schemas.microsoft.com/office/drawing/2014/main" id="{3D896F14-6D61-CD1A-5253-1D083CB8DC0F}"/>
              </a:ext>
            </a:extLst>
          </p:cNvPr>
          <p:cNvGrpSpPr/>
          <p:nvPr/>
        </p:nvGrpSpPr>
        <p:grpSpPr>
          <a:xfrm>
            <a:off x="543781" y="1908091"/>
            <a:ext cx="710078" cy="701275"/>
            <a:chOff x="6388100" y="1227138"/>
            <a:chExt cx="384176" cy="379413"/>
          </a:xfrm>
          <a:solidFill>
            <a:schemeClr val="bg1"/>
          </a:solidFill>
        </p:grpSpPr>
        <p:sp>
          <p:nvSpPr>
            <p:cNvPr id="25" name="Freeform 203">
              <a:extLst>
                <a:ext uri="{FF2B5EF4-FFF2-40B4-BE49-F238E27FC236}">
                  <a16:creationId xmlns:a16="http://schemas.microsoft.com/office/drawing/2014/main" id="{E125D6B9-B275-F97B-6BCD-8A18727D641E}"/>
                </a:ext>
              </a:extLst>
            </p:cNvPr>
            <p:cNvSpPr>
              <a:spLocks/>
            </p:cNvSpPr>
            <p:nvPr/>
          </p:nvSpPr>
          <p:spPr bwMode="auto">
            <a:xfrm>
              <a:off x="6597650" y="1227138"/>
              <a:ext cx="153988" cy="138113"/>
            </a:xfrm>
            <a:custGeom>
              <a:avLst/>
              <a:gdLst>
                <a:gd name="T0" fmla="*/ 0 w 1353"/>
                <a:gd name="T1" fmla="*/ 0 h 1221"/>
                <a:gd name="T2" fmla="*/ 104 w 1353"/>
                <a:gd name="T3" fmla="*/ 12 h 1221"/>
                <a:gd name="T4" fmla="*/ 205 w 1353"/>
                <a:gd name="T5" fmla="*/ 31 h 1221"/>
                <a:gd name="T6" fmla="*/ 304 w 1353"/>
                <a:gd name="T7" fmla="*/ 55 h 1221"/>
                <a:gd name="T8" fmla="*/ 400 w 1353"/>
                <a:gd name="T9" fmla="*/ 86 h 1221"/>
                <a:gd name="T10" fmla="*/ 494 w 1353"/>
                <a:gd name="T11" fmla="*/ 121 h 1221"/>
                <a:gd name="T12" fmla="*/ 586 w 1353"/>
                <a:gd name="T13" fmla="*/ 162 h 1221"/>
                <a:gd name="T14" fmla="*/ 674 w 1353"/>
                <a:gd name="T15" fmla="*/ 208 h 1221"/>
                <a:gd name="T16" fmla="*/ 759 w 1353"/>
                <a:gd name="T17" fmla="*/ 259 h 1221"/>
                <a:gd name="T18" fmla="*/ 841 w 1353"/>
                <a:gd name="T19" fmla="*/ 314 h 1221"/>
                <a:gd name="T20" fmla="*/ 919 w 1353"/>
                <a:gd name="T21" fmla="*/ 374 h 1221"/>
                <a:gd name="T22" fmla="*/ 993 w 1353"/>
                <a:gd name="T23" fmla="*/ 439 h 1221"/>
                <a:gd name="T24" fmla="*/ 1064 w 1353"/>
                <a:gd name="T25" fmla="*/ 507 h 1221"/>
                <a:gd name="T26" fmla="*/ 1130 w 1353"/>
                <a:gd name="T27" fmla="*/ 580 h 1221"/>
                <a:gd name="T28" fmla="*/ 1193 w 1353"/>
                <a:gd name="T29" fmla="*/ 656 h 1221"/>
                <a:gd name="T30" fmla="*/ 1251 w 1353"/>
                <a:gd name="T31" fmla="*/ 735 h 1221"/>
                <a:gd name="T32" fmla="*/ 1304 w 1353"/>
                <a:gd name="T33" fmla="*/ 819 h 1221"/>
                <a:gd name="T34" fmla="*/ 1353 w 1353"/>
                <a:gd name="T35" fmla="*/ 905 h 1221"/>
                <a:gd name="T36" fmla="*/ 567 w 1353"/>
                <a:gd name="T37" fmla="*/ 1221 h 1221"/>
                <a:gd name="T38" fmla="*/ 527 w 1353"/>
                <a:gd name="T39" fmla="*/ 1164 h 1221"/>
                <a:gd name="T40" fmla="*/ 483 w 1353"/>
                <a:gd name="T41" fmla="*/ 1111 h 1221"/>
                <a:gd name="T42" fmla="*/ 434 w 1353"/>
                <a:gd name="T43" fmla="*/ 1061 h 1221"/>
                <a:gd name="T44" fmla="*/ 382 w 1353"/>
                <a:gd name="T45" fmla="*/ 1016 h 1221"/>
                <a:gd name="T46" fmla="*/ 326 w 1353"/>
                <a:gd name="T47" fmla="*/ 975 h 1221"/>
                <a:gd name="T48" fmla="*/ 267 w 1353"/>
                <a:gd name="T49" fmla="*/ 939 h 1221"/>
                <a:gd name="T50" fmla="*/ 204 w 1353"/>
                <a:gd name="T51" fmla="*/ 907 h 1221"/>
                <a:gd name="T52" fmla="*/ 139 w 1353"/>
                <a:gd name="T53" fmla="*/ 879 h 1221"/>
                <a:gd name="T54" fmla="*/ 71 w 1353"/>
                <a:gd name="T55" fmla="*/ 858 h 1221"/>
                <a:gd name="T56" fmla="*/ 0 w 1353"/>
                <a:gd name="T57" fmla="*/ 842 h 1221"/>
                <a:gd name="T58" fmla="*/ 0 w 1353"/>
                <a:gd name="T59" fmla="*/ 0 h 1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53" h="1221">
                  <a:moveTo>
                    <a:pt x="0" y="0"/>
                  </a:moveTo>
                  <a:lnTo>
                    <a:pt x="104" y="12"/>
                  </a:lnTo>
                  <a:lnTo>
                    <a:pt x="205" y="31"/>
                  </a:lnTo>
                  <a:lnTo>
                    <a:pt x="304" y="55"/>
                  </a:lnTo>
                  <a:lnTo>
                    <a:pt x="400" y="86"/>
                  </a:lnTo>
                  <a:lnTo>
                    <a:pt x="494" y="121"/>
                  </a:lnTo>
                  <a:lnTo>
                    <a:pt x="586" y="162"/>
                  </a:lnTo>
                  <a:lnTo>
                    <a:pt x="674" y="208"/>
                  </a:lnTo>
                  <a:lnTo>
                    <a:pt x="759" y="259"/>
                  </a:lnTo>
                  <a:lnTo>
                    <a:pt x="841" y="314"/>
                  </a:lnTo>
                  <a:lnTo>
                    <a:pt x="919" y="374"/>
                  </a:lnTo>
                  <a:lnTo>
                    <a:pt x="993" y="439"/>
                  </a:lnTo>
                  <a:lnTo>
                    <a:pt x="1064" y="507"/>
                  </a:lnTo>
                  <a:lnTo>
                    <a:pt x="1130" y="580"/>
                  </a:lnTo>
                  <a:lnTo>
                    <a:pt x="1193" y="656"/>
                  </a:lnTo>
                  <a:lnTo>
                    <a:pt x="1251" y="735"/>
                  </a:lnTo>
                  <a:lnTo>
                    <a:pt x="1304" y="819"/>
                  </a:lnTo>
                  <a:lnTo>
                    <a:pt x="1353" y="905"/>
                  </a:lnTo>
                  <a:lnTo>
                    <a:pt x="567" y="1221"/>
                  </a:lnTo>
                  <a:lnTo>
                    <a:pt x="527" y="1164"/>
                  </a:lnTo>
                  <a:lnTo>
                    <a:pt x="483" y="1111"/>
                  </a:lnTo>
                  <a:lnTo>
                    <a:pt x="434" y="1061"/>
                  </a:lnTo>
                  <a:lnTo>
                    <a:pt x="382" y="1016"/>
                  </a:lnTo>
                  <a:lnTo>
                    <a:pt x="326" y="975"/>
                  </a:lnTo>
                  <a:lnTo>
                    <a:pt x="267" y="939"/>
                  </a:lnTo>
                  <a:lnTo>
                    <a:pt x="204" y="907"/>
                  </a:lnTo>
                  <a:lnTo>
                    <a:pt x="139" y="879"/>
                  </a:lnTo>
                  <a:lnTo>
                    <a:pt x="71" y="858"/>
                  </a:lnTo>
                  <a:lnTo>
                    <a:pt x="0" y="842"/>
                  </a:lnTo>
                  <a:lnTo>
                    <a:pt x="0" y="0"/>
                  </a:lnTo>
                  <a:close/>
                </a:path>
              </a:pathLst>
            </a:custGeom>
            <a:grp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6" name="Freeform 204">
              <a:extLst>
                <a:ext uri="{FF2B5EF4-FFF2-40B4-BE49-F238E27FC236}">
                  <a16:creationId xmlns:a16="http://schemas.microsoft.com/office/drawing/2014/main" id="{CF8E01E0-BE08-E9E4-E728-90B8CFCD48CA}"/>
                </a:ext>
              </a:extLst>
            </p:cNvPr>
            <p:cNvSpPr>
              <a:spLocks/>
            </p:cNvSpPr>
            <p:nvPr/>
          </p:nvSpPr>
          <p:spPr bwMode="auto">
            <a:xfrm>
              <a:off x="6388100" y="1227138"/>
              <a:ext cx="174625" cy="303213"/>
            </a:xfrm>
            <a:custGeom>
              <a:avLst/>
              <a:gdLst>
                <a:gd name="T0" fmla="*/ 1538 w 1538"/>
                <a:gd name="T1" fmla="*/ 0 h 2682"/>
                <a:gd name="T2" fmla="*/ 1538 w 1538"/>
                <a:gd name="T3" fmla="*/ 845 h 2682"/>
                <a:gd name="T4" fmla="*/ 1469 w 1538"/>
                <a:gd name="T5" fmla="*/ 860 h 2682"/>
                <a:gd name="T6" fmla="*/ 1402 w 1538"/>
                <a:gd name="T7" fmla="*/ 880 h 2682"/>
                <a:gd name="T8" fmla="*/ 1338 w 1538"/>
                <a:gd name="T9" fmla="*/ 907 h 2682"/>
                <a:gd name="T10" fmla="*/ 1277 w 1538"/>
                <a:gd name="T11" fmla="*/ 938 h 2682"/>
                <a:gd name="T12" fmla="*/ 1218 w 1538"/>
                <a:gd name="T13" fmla="*/ 974 h 2682"/>
                <a:gd name="T14" fmla="*/ 1162 w 1538"/>
                <a:gd name="T15" fmla="*/ 1013 h 2682"/>
                <a:gd name="T16" fmla="*/ 1110 w 1538"/>
                <a:gd name="T17" fmla="*/ 1057 h 2682"/>
                <a:gd name="T18" fmla="*/ 1062 w 1538"/>
                <a:gd name="T19" fmla="*/ 1106 h 2682"/>
                <a:gd name="T20" fmla="*/ 1018 w 1538"/>
                <a:gd name="T21" fmla="*/ 1158 h 2682"/>
                <a:gd name="T22" fmla="*/ 978 w 1538"/>
                <a:gd name="T23" fmla="*/ 1214 h 2682"/>
                <a:gd name="T24" fmla="*/ 943 w 1538"/>
                <a:gd name="T25" fmla="*/ 1272 h 2682"/>
                <a:gd name="T26" fmla="*/ 912 w 1538"/>
                <a:gd name="T27" fmla="*/ 1333 h 2682"/>
                <a:gd name="T28" fmla="*/ 886 w 1538"/>
                <a:gd name="T29" fmla="*/ 1398 h 2682"/>
                <a:gd name="T30" fmla="*/ 866 w 1538"/>
                <a:gd name="T31" fmla="*/ 1464 h 2682"/>
                <a:gd name="T32" fmla="*/ 851 w 1538"/>
                <a:gd name="T33" fmla="*/ 1534 h 2682"/>
                <a:gd name="T34" fmla="*/ 842 w 1538"/>
                <a:gd name="T35" fmla="*/ 1604 h 2682"/>
                <a:gd name="T36" fmla="*/ 839 w 1538"/>
                <a:gd name="T37" fmla="*/ 1677 h 2682"/>
                <a:gd name="T38" fmla="*/ 842 w 1538"/>
                <a:gd name="T39" fmla="*/ 1745 h 2682"/>
                <a:gd name="T40" fmla="*/ 850 w 1538"/>
                <a:gd name="T41" fmla="*/ 1813 h 2682"/>
                <a:gd name="T42" fmla="*/ 865 w 1538"/>
                <a:gd name="T43" fmla="*/ 1878 h 2682"/>
                <a:gd name="T44" fmla="*/ 883 w 1538"/>
                <a:gd name="T45" fmla="*/ 1942 h 2682"/>
                <a:gd name="T46" fmla="*/ 906 w 1538"/>
                <a:gd name="T47" fmla="*/ 2003 h 2682"/>
                <a:gd name="T48" fmla="*/ 934 w 1538"/>
                <a:gd name="T49" fmla="*/ 2063 h 2682"/>
                <a:gd name="T50" fmla="*/ 966 w 1538"/>
                <a:gd name="T51" fmla="*/ 2121 h 2682"/>
                <a:gd name="T52" fmla="*/ 334 w 1538"/>
                <a:gd name="T53" fmla="*/ 2682 h 2682"/>
                <a:gd name="T54" fmla="*/ 279 w 1538"/>
                <a:gd name="T55" fmla="*/ 2603 h 2682"/>
                <a:gd name="T56" fmla="*/ 227 w 1538"/>
                <a:gd name="T57" fmla="*/ 2523 h 2682"/>
                <a:gd name="T58" fmla="*/ 182 w 1538"/>
                <a:gd name="T59" fmla="*/ 2438 h 2682"/>
                <a:gd name="T60" fmla="*/ 141 w 1538"/>
                <a:gd name="T61" fmla="*/ 2351 h 2682"/>
                <a:gd name="T62" fmla="*/ 105 w 1538"/>
                <a:gd name="T63" fmla="*/ 2262 h 2682"/>
                <a:gd name="T64" fmla="*/ 73 w 1538"/>
                <a:gd name="T65" fmla="*/ 2169 h 2682"/>
                <a:gd name="T66" fmla="*/ 47 w 1538"/>
                <a:gd name="T67" fmla="*/ 2075 h 2682"/>
                <a:gd name="T68" fmla="*/ 27 w 1538"/>
                <a:gd name="T69" fmla="*/ 1979 h 2682"/>
                <a:gd name="T70" fmla="*/ 12 w 1538"/>
                <a:gd name="T71" fmla="*/ 1879 h 2682"/>
                <a:gd name="T72" fmla="*/ 3 w 1538"/>
                <a:gd name="T73" fmla="*/ 1779 h 2682"/>
                <a:gd name="T74" fmla="*/ 0 w 1538"/>
                <a:gd name="T75" fmla="*/ 1677 h 2682"/>
                <a:gd name="T76" fmla="*/ 3 w 1538"/>
                <a:gd name="T77" fmla="*/ 1573 h 2682"/>
                <a:gd name="T78" fmla="*/ 13 w 1538"/>
                <a:gd name="T79" fmla="*/ 1469 h 2682"/>
                <a:gd name="T80" fmla="*/ 29 w 1538"/>
                <a:gd name="T81" fmla="*/ 1369 h 2682"/>
                <a:gd name="T82" fmla="*/ 50 w 1538"/>
                <a:gd name="T83" fmla="*/ 1270 h 2682"/>
                <a:gd name="T84" fmla="*/ 77 w 1538"/>
                <a:gd name="T85" fmla="*/ 1173 h 2682"/>
                <a:gd name="T86" fmla="*/ 110 w 1538"/>
                <a:gd name="T87" fmla="*/ 1079 h 2682"/>
                <a:gd name="T88" fmla="*/ 148 w 1538"/>
                <a:gd name="T89" fmla="*/ 987 h 2682"/>
                <a:gd name="T90" fmla="*/ 192 w 1538"/>
                <a:gd name="T91" fmla="*/ 899 h 2682"/>
                <a:gd name="T92" fmla="*/ 241 w 1538"/>
                <a:gd name="T93" fmla="*/ 813 h 2682"/>
                <a:gd name="T94" fmla="*/ 293 w 1538"/>
                <a:gd name="T95" fmla="*/ 730 h 2682"/>
                <a:gd name="T96" fmla="*/ 352 w 1538"/>
                <a:gd name="T97" fmla="*/ 650 h 2682"/>
                <a:gd name="T98" fmla="*/ 414 w 1538"/>
                <a:gd name="T99" fmla="*/ 575 h 2682"/>
                <a:gd name="T100" fmla="*/ 481 w 1538"/>
                <a:gd name="T101" fmla="*/ 503 h 2682"/>
                <a:gd name="T102" fmla="*/ 551 w 1538"/>
                <a:gd name="T103" fmla="*/ 435 h 2682"/>
                <a:gd name="T104" fmla="*/ 625 w 1538"/>
                <a:gd name="T105" fmla="*/ 371 h 2682"/>
                <a:gd name="T106" fmla="*/ 703 w 1538"/>
                <a:gd name="T107" fmla="*/ 312 h 2682"/>
                <a:gd name="T108" fmla="*/ 784 w 1538"/>
                <a:gd name="T109" fmla="*/ 257 h 2682"/>
                <a:gd name="T110" fmla="*/ 869 w 1538"/>
                <a:gd name="T111" fmla="*/ 206 h 2682"/>
                <a:gd name="T112" fmla="*/ 957 w 1538"/>
                <a:gd name="T113" fmla="*/ 161 h 2682"/>
                <a:gd name="T114" fmla="*/ 1048 w 1538"/>
                <a:gd name="T115" fmla="*/ 120 h 2682"/>
                <a:gd name="T116" fmla="*/ 1142 w 1538"/>
                <a:gd name="T117" fmla="*/ 85 h 2682"/>
                <a:gd name="T118" fmla="*/ 1237 w 1538"/>
                <a:gd name="T119" fmla="*/ 55 h 2682"/>
                <a:gd name="T120" fmla="*/ 1335 w 1538"/>
                <a:gd name="T121" fmla="*/ 31 h 2682"/>
                <a:gd name="T122" fmla="*/ 1436 w 1538"/>
                <a:gd name="T123" fmla="*/ 12 h 2682"/>
                <a:gd name="T124" fmla="*/ 1538 w 1538"/>
                <a:gd name="T125" fmla="*/ 0 h 2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38" h="2682">
                  <a:moveTo>
                    <a:pt x="1538" y="0"/>
                  </a:moveTo>
                  <a:lnTo>
                    <a:pt x="1538" y="845"/>
                  </a:lnTo>
                  <a:lnTo>
                    <a:pt x="1469" y="860"/>
                  </a:lnTo>
                  <a:lnTo>
                    <a:pt x="1402" y="880"/>
                  </a:lnTo>
                  <a:lnTo>
                    <a:pt x="1338" y="907"/>
                  </a:lnTo>
                  <a:lnTo>
                    <a:pt x="1277" y="938"/>
                  </a:lnTo>
                  <a:lnTo>
                    <a:pt x="1218" y="974"/>
                  </a:lnTo>
                  <a:lnTo>
                    <a:pt x="1162" y="1013"/>
                  </a:lnTo>
                  <a:lnTo>
                    <a:pt x="1110" y="1057"/>
                  </a:lnTo>
                  <a:lnTo>
                    <a:pt x="1062" y="1106"/>
                  </a:lnTo>
                  <a:lnTo>
                    <a:pt x="1018" y="1158"/>
                  </a:lnTo>
                  <a:lnTo>
                    <a:pt x="978" y="1214"/>
                  </a:lnTo>
                  <a:lnTo>
                    <a:pt x="943" y="1272"/>
                  </a:lnTo>
                  <a:lnTo>
                    <a:pt x="912" y="1333"/>
                  </a:lnTo>
                  <a:lnTo>
                    <a:pt x="886" y="1398"/>
                  </a:lnTo>
                  <a:lnTo>
                    <a:pt x="866" y="1464"/>
                  </a:lnTo>
                  <a:lnTo>
                    <a:pt x="851" y="1534"/>
                  </a:lnTo>
                  <a:lnTo>
                    <a:pt x="842" y="1604"/>
                  </a:lnTo>
                  <a:lnTo>
                    <a:pt x="839" y="1677"/>
                  </a:lnTo>
                  <a:lnTo>
                    <a:pt x="842" y="1745"/>
                  </a:lnTo>
                  <a:lnTo>
                    <a:pt x="850" y="1813"/>
                  </a:lnTo>
                  <a:lnTo>
                    <a:pt x="865" y="1878"/>
                  </a:lnTo>
                  <a:lnTo>
                    <a:pt x="883" y="1942"/>
                  </a:lnTo>
                  <a:lnTo>
                    <a:pt x="906" y="2003"/>
                  </a:lnTo>
                  <a:lnTo>
                    <a:pt x="934" y="2063"/>
                  </a:lnTo>
                  <a:lnTo>
                    <a:pt x="966" y="2121"/>
                  </a:lnTo>
                  <a:lnTo>
                    <a:pt x="334" y="2682"/>
                  </a:lnTo>
                  <a:lnTo>
                    <a:pt x="279" y="2603"/>
                  </a:lnTo>
                  <a:lnTo>
                    <a:pt x="227" y="2523"/>
                  </a:lnTo>
                  <a:lnTo>
                    <a:pt x="182" y="2438"/>
                  </a:lnTo>
                  <a:lnTo>
                    <a:pt x="141" y="2351"/>
                  </a:lnTo>
                  <a:lnTo>
                    <a:pt x="105" y="2262"/>
                  </a:lnTo>
                  <a:lnTo>
                    <a:pt x="73" y="2169"/>
                  </a:lnTo>
                  <a:lnTo>
                    <a:pt x="47" y="2075"/>
                  </a:lnTo>
                  <a:lnTo>
                    <a:pt x="27" y="1979"/>
                  </a:lnTo>
                  <a:lnTo>
                    <a:pt x="12" y="1879"/>
                  </a:lnTo>
                  <a:lnTo>
                    <a:pt x="3" y="1779"/>
                  </a:lnTo>
                  <a:lnTo>
                    <a:pt x="0" y="1677"/>
                  </a:lnTo>
                  <a:lnTo>
                    <a:pt x="3" y="1573"/>
                  </a:lnTo>
                  <a:lnTo>
                    <a:pt x="13" y="1469"/>
                  </a:lnTo>
                  <a:lnTo>
                    <a:pt x="29" y="1369"/>
                  </a:lnTo>
                  <a:lnTo>
                    <a:pt x="50" y="1270"/>
                  </a:lnTo>
                  <a:lnTo>
                    <a:pt x="77" y="1173"/>
                  </a:lnTo>
                  <a:lnTo>
                    <a:pt x="110" y="1079"/>
                  </a:lnTo>
                  <a:lnTo>
                    <a:pt x="148" y="987"/>
                  </a:lnTo>
                  <a:lnTo>
                    <a:pt x="192" y="899"/>
                  </a:lnTo>
                  <a:lnTo>
                    <a:pt x="241" y="813"/>
                  </a:lnTo>
                  <a:lnTo>
                    <a:pt x="293" y="730"/>
                  </a:lnTo>
                  <a:lnTo>
                    <a:pt x="352" y="650"/>
                  </a:lnTo>
                  <a:lnTo>
                    <a:pt x="414" y="575"/>
                  </a:lnTo>
                  <a:lnTo>
                    <a:pt x="481" y="503"/>
                  </a:lnTo>
                  <a:lnTo>
                    <a:pt x="551" y="435"/>
                  </a:lnTo>
                  <a:lnTo>
                    <a:pt x="625" y="371"/>
                  </a:lnTo>
                  <a:lnTo>
                    <a:pt x="703" y="312"/>
                  </a:lnTo>
                  <a:lnTo>
                    <a:pt x="784" y="257"/>
                  </a:lnTo>
                  <a:lnTo>
                    <a:pt x="869" y="206"/>
                  </a:lnTo>
                  <a:lnTo>
                    <a:pt x="957" y="161"/>
                  </a:lnTo>
                  <a:lnTo>
                    <a:pt x="1048" y="120"/>
                  </a:lnTo>
                  <a:lnTo>
                    <a:pt x="1142" y="85"/>
                  </a:lnTo>
                  <a:lnTo>
                    <a:pt x="1237" y="55"/>
                  </a:lnTo>
                  <a:lnTo>
                    <a:pt x="1335" y="31"/>
                  </a:lnTo>
                  <a:lnTo>
                    <a:pt x="1436" y="12"/>
                  </a:lnTo>
                  <a:lnTo>
                    <a:pt x="1538" y="0"/>
                  </a:lnTo>
                  <a:close/>
                </a:path>
              </a:pathLst>
            </a:custGeom>
            <a:grp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7" name="Freeform 205">
              <a:extLst>
                <a:ext uri="{FF2B5EF4-FFF2-40B4-BE49-F238E27FC236}">
                  <a16:creationId xmlns:a16="http://schemas.microsoft.com/office/drawing/2014/main" id="{CD632311-F920-3309-F2AA-3EE36647D302}"/>
                </a:ext>
              </a:extLst>
            </p:cNvPr>
            <p:cNvSpPr>
              <a:spLocks/>
            </p:cNvSpPr>
            <p:nvPr/>
          </p:nvSpPr>
          <p:spPr bwMode="auto">
            <a:xfrm>
              <a:off x="6450013" y="1360488"/>
              <a:ext cx="322263" cy="246063"/>
            </a:xfrm>
            <a:custGeom>
              <a:avLst/>
              <a:gdLst>
                <a:gd name="T0" fmla="*/ 2802 w 2848"/>
                <a:gd name="T1" fmla="*/ 94 h 2170"/>
                <a:gd name="T2" fmla="*/ 2837 w 2848"/>
                <a:gd name="T3" fmla="*/ 288 h 2170"/>
                <a:gd name="T4" fmla="*/ 2848 w 2848"/>
                <a:gd name="T5" fmla="*/ 487 h 2170"/>
                <a:gd name="T6" fmla="*/ 2836 w 2848"/>
                <a:gd name="T7" fmla="*/ 690 h 2170"/>
                <a:gd name="T8" fmla="*/ 2800 w 2848"/>
                <a:gd name="T9" fmla="*/ 887 h 2170"/>
                <a:gd name="T10" fmla="*/ 2742 w 2848"/>
                <a:gd name="T11" fmla="*/ 1074 h 2170"/>
                <a:gd name="T12" fmla="*/ 2664 w 2848"/>
                <a:gd name="T13" fmla="*/ 1252 h 2170"/>
                <a:gd name="T14" fmla="*/ 2566 w 2848"/>
                <a:gd name="T15" fmla="*/ 1417 h 2170"/>
                <a:gd name="T16" fmla="*/ 2450 w 2848"/>
                <a:gd name="T17" fmla="*/ 1571 h 2170"/>
                <a:gd name="T18" fmla="*/ 2318 w 2848"/>
                <a:gd name="T19" fmla="*/ 1710 h 2170"/>
                <a:gd name="T20" fmla="*/ 2170 w 2848"/>
                <a:gd name="T21" fmla="*/ 1833 h 2170"/>
                <a:gd name="T22" fmla="*/ 2009 w 2848"/>
                <a:gd name="T23" fmla="*/ 1940 h 2170"/>
                <a:gd name="T24" fmla="*/ 1836 w 2848"/>
                <a:gd name="T25" fmla="*/ 2028 h 2170"/>
                <a:gd name="T26" fmla="*/ 1652 w 2848"/>
                <a:gd name="T27" fmla="*/ 2095 h 2170"/>
                <a:gd name="T28" fmla="*/ 1458 w 2848"/>
                <a:gd name="T29" fmla="*/ 2142 h 2170"/>
                <a:gd name="T30" fmla="*/ 1257 w 2848"/>
                <a:gd name="T31" fmla="*/ 2167 h 2170"/>
                <a:gd name="T32" fmla="*/ 1052 w 2848"/>
                <a:gd name="T33" fmla="*/ 2167 h 2170"/>
                <a:gd name="T34" fmla="*/ 853 w 2848"/>
                <a:gd name="T35" fmla="*/ 2143 h 2170"/>
                <a:gd name="T36" fmla="*/ 661 w 2848"/>
                <a:gd name="T37" fmla="*/ 2097 h 2170"/>
                <a:gd name="T38" fmla="*/ 479 w 2848"/>
                <a:gd name="T39" fmla="*/ 2031 h 2170"/>
                <a:gd name="T40" fmla="*/ 307 w 2848"/>
                <a:gd name="T41" fmla="*/ 1944 h 2170"/>
                <a:gd name="T42" fmla="*/ 148 w 2848"/>
                <a:gd name="T43" fmla="*/ 1840 h 2170"/>
                <a:gd name="T44" fmla="*/ 0 w 2848"/>
                <a:gd name="T45" fmla="*/ 1718 h 2170"/>
                <a:gd name="T46" fmla="*/ 688 w 2848"/>
                <a:gd name="T47" fmla="*/ 1197 h 2170"/>
                <a:gd name="T48" fmla="*/ 809 w 2848"/>
                <a:gd name="T49" fmla="*/ 1263 h 2170"/>
                <a:gd name="T50" fmla="*/ 940 w 2848"/>
                <a:gd name="T51" fmla="*/ 1309 h 2170"/>
                <a:gd name="T52" fmla="*/ 1080 w 2848"/>
                <a:gd name="T53" fmla="*/ 1333 h 2170"/>
                <a:gd name="T54" fmla="*/ 1228 w 2848"/>
                <a:gd name="T55" fmla="*/ 1333 h 2170"/>
                <a:gd name="T56" fmla="*/ 1371 w 2848"/>
                <a:gd name="T57" fmla="*/ 1309 h 2170"/>
                <a:gd name="T58" fmla="*/ 1503 w 2848"/>
                <a:gd name="T59" fmla="*/ 1262 h 2170"/>
                <a:gd name="T60" fmla="*/ 1625 w 2848"/>
                <a:gd name="T61" fmla="*/ 1195 h 2170"/>
                <a:gd name="T62" fmla="*/ 1734 w 2848"/>
                <a:gd name="T63" fmla="*/ 1111 h 2170"/>
                <a:gd name="T64" fmla="*/ 1828 w 2848"/>
                <a:gd name="T65" fmla="*/ 1009 h 2170"/>
                <a:gd name="T66" fmla="*/ 1904 w 2848"/>
                <a:gd name="T67" fmla="*/ 895 h 2170"/>
                <a:gd name="T68" fmla="*/ 1962 w 2848"/>
                <a:gd name="T69" fmla="*/ 768 h 2170"/>
                <a:gd name="T70" fmla="*/ 1997 w 2848"/>
                <a:gd name="T71" fmla="*/ 631 h 2170"/>
                <a:gd name="T72" fmla="*/ 2009 w 2848"/>
                <a:gd name="T73" fmla="*/ 487 h 2170"/>
                <a:gd name="T74" fmla="*/ 2001 w 2848"/>
                <a:gd name="T75" fmla="*/ 372 h 2170"/>
                <a:gd name="T76" fmla="*/ 2776 w 2848"/>
                <a:gd name="T77" fmla="*/ 0 h 2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48" h="2170">
                  <a:moveTo>
                    <a:pt x="2776" y="0"/>
                  </a:moveTo>
                  <a:lnTo>
                    <a:pt x="2802" y="94"/>
                  </a:lnTo>
                  <a:lnTo>
                    <a:pt x="2821" y="190"/>
                  </a:lnTo>
                  <a:lnTo>
                    <a:pt x="2837" y="288"/>
                  </a:lnTo>
                  <a:lnTo>
                    <a:pt x="2845" y="387"/>
                  </a:lnTo>
                  <a:lnTo>
                    <a:pt x="2848" y="487"/>
                  </a:lnTo>
                  <a:lnTo>
                    <a:pt x="2845" y="589"/>
                  </a:lnTo>
                  <a:lnTo>
                    <a:pt x="2836" y="690"/>
                  </a:lnTo>
                  <a:lnTo>
                    <a:pt x="2821" y="790"/>
                  </a:lnTo>
                  <a:lnTo>
                    <a:pt x="2800" y="887"/>
                  </a:lnTo>
                  <a:lnTo>
                    <a:pt x="2774" y="981"/>
                  </a:lnTo>
                  <a:lnTo>
                    <a:pt x="2742" y="1074"/>
                  </a:lnTo>
                  <a:lnTo>
                    <a:pt x="2705" y="1164"/>
                  </a:lnTo>
                  <a:lnTo>
                    <a:pt x="2664" y="1252"/>
                  </a:lnTo>
                  <a:lnTo>
                    <a:pt x="2616" y="1336"/>
                  </a:lnTo>
                  <a:lnTo>
                    <a:pt x="2566" y="1417"/>
                  </a:lnTo>
                  <a:lnTo>
                    <a:pt x="2509" y="1496"/>
                  </a:lnTo>
                  <a:lnTo>
                    <a:pt x="2450" y="1571"/>
                  </a:lnTo>
                  <a:lnTo>
                    <a:pt x="2386" y="1642"/>
                  </a:lnTo>
                  <a:lnTo>
                    <a:pt x="2318" y="1710"/>
                  </a:lnTo>
                  <a:lnTo>
                    <a:pt x="2246" y="1774"/>
                  </a:lnTo>
                  <a:lnTo>
                    <a:pt x="2170" y="1833"/>
                  </a:lnTo>
                  <a:lnTo>
                    <a:pt x="2091" y="1889"/>
                  </a:lnTo>
                  <a:lnTo>
                    <a:pt x="2009" y="1940"/>
                  </a:lnTo>
                  <a:lnTo>
                    <a:pt x="1924" y="1986"/>
                  </a:lnTo>
                  <a:lnTo>
                    <a:pt x="1836" y="2028"/>
                  </a:lnTo>
                  <a:lnTo>
                    <a:pt x="1745" y="2065"/>
                  </a:lnTo>
                  <a:lnTo>
                    <a:pt x="1652" y="2095"/>
                  </a:lnTo>
                  <a:lnTo>
                    <a:pt x="1556" y="2122"/>
                  </a:lnTo>
                  <a:lnTo>
                    <a:pt x="1458" y="2142"/>
                  </a:lnTo>
                  <a:lnTo>
                    <a:pt x="1358" y="2158"/>
                  </a:lnTo>
                  <a:lnTo>
                    <a:pt x="1257" y="2167"/>
                  </a:lnTo>
                  <a:lnTo>
                    <a:pt x="1153" y="2170"/>
                  </a:lnTo>
                  <a:lnTo>
                    <a:pt x="1052" y="2167"/>
                  </a:lnTo>
                  <a:lnTo>
                    <a:pt x="951" y="2158"/>
                  </a:lnTo>
                  <a:lnTo>
                    <a:pt x="853" y="2143"/>
                  </a:lnTo>
                  <a:lnTo>
                    <a:pt x="756" y="2123"/>
                  </a:lnTo>
                  <a:lnTo>
                    <a:pt x="661" y="2097"/>
                  </a:lnTo>
                  <a:lnTo>
                    <a:pt x="569" y="2067"/>
                  </a:lnTo>
                  <a:lnTo>
                    <a:pt x="479" y="2031"/>
                  </a:lnTo>
                  <a:lnTo>
                    <a:pt x="392" y="1990"/>
                  </a:lnTo>
                  <a:lnTo>
                    <a:pt x="307" y="1944"/>
                  </a:lnTo>
                  <a:lnTo>
                    <a:pt x="226" y="1894"/>
                  </a:lnTo>
                  <a:lnTo>
                    <a:pt x="148" y="1840"/>
                  </a:lnTo>
                  <a:lnTo>
                    <a:pt x="73" y="1781"/>
                  </a:lnTo>
                  <a:lnTo>
                    <a:pt x="0" y="1718"/>
                  </a:lnTo>
                  <a:lnTo>
                    <a:pt x="633" y="1157"/>
                  </a:lnTo>
                  <a:lnTo>
                    <a:pt x="688" y="1197"/>
                  </a:lnTo>
                  <a:lnTo>
                    <a:pt x="747" y="1232"/>
                  </a:lnTo>
                  <a:lnTo>
                    <a:pt x="809" y="1263"/>
                  </a:lnTo>
                  <a:lnTo>
                    <a:pt x="872" y="1288"/>
                  </a:lnTo>
                  <a:lnTo>
                    <a:pt x="940" y="1309"/>
                  </a:lnTo>
                  <a:lnTo>
                    <a:pt x="1009" y="1324"/>
                  </a:lnTo>
                  <a:lnTo>
                    <a:pt x="1080" y="1333"/>
                  </a:lnTo>
                  <a:lnTo>
                    <a:pt x="1153" y="1337"/>
                  </a:lnTo>
                  <a:lnTo>
                    <a:pt x="1228" y="1333"/>
                  </a:lnTo>
                  <a:lnTo>
                    <a:pt x="1300" y="1324"/>
                  </a:lnTo>
                  <a:lnTo>
                    <a:pt x="1371" y="1309"/>
                  </a:lnTo>
                  <a:lnTo>
                    <a:pt x="1438" y="1288"/>
                  </a:lnTo>
                  <a:lnTo>
                    <a:pt x="1503" y="1262"/>
                  </a:lnTo>
                  <a:lnTo>
                    <a:pt x="1566" y="1231"/>
                  </a:lnTo>
                  <a:lnTo>
                    <a:pt x="1625" y="1195"/>
                  </a:lnTo>
                  <a:lnTo>
                    <a:pt x="1682" y="1156"/>
                  </a:lnTo>
                  <a:lnTo>
                    <a:pt x="1734" y="1111"/>
                  </a:lnTo>
                  <a:lnTo>
                    <a:pt x="1783" y="1063"/>
                  </a:lnTo>
                  <a:lnTo>
                    <a:pt x="1828" y="1009"/>
                  </a:lnTo>
                  <a:lnTo>
                    <a:pt x="1868" y="954"/>
                  </a:lnTo>
                  <a:lnTo>
                    <a:pt x="1904" y="895"/>
                  </a:lnTo>
                  <a:lnTo>
                    <a:pt x="1935" y="832"/>
                  </a:lnTo>
                  <a:lnTo>
                    <a:pt x="1962" y="768"/>
                  </a:lnTo>
                  <a:lnTo>
                    <a:pt x="1982" y="701"/>
                  </a:lnTo>
                  <a:lnTo>
                    <a:pt x="1997" y="631"/>
                  </a:lnTo>
                  <a:lnTo>
                    <a:pt x="2006" y="560"/>
                  </a:lnTo>
                  <a:lnTo>
                    <a:pt x="2009" y="487"/>
                  </a:lnTo>
                  <a:lnTo>
                    <a:pt x="2007" y="429"/>
                  </a:lnTo>
                  <a:lnTo>
                    <a:pt x="2001" y="372"/>
                  </a:lnTo>
                  <a:lnTo>
                    <a:pt x="1990" y="316"/>
                  </a:lnTo>
                  <a:lnTo>
                    <a:pt x="2776" y="0"/>
                  </a:lnTo>
                  <a:close/>
                </a:path>
              </a:pathLst>
            </a:custGeom>
            <a:grp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grpSp>
      <p:cxnSp>
        <p:nvCxnSpPr>
          <p:cNvPr id="10" name="Straight Connector 9">
            <a:extLst>
              <a:ext uri="{FF2B5EF4-FFF2-40B4-BE49-F238E27FC236}">
                <a16:creationId xmlns:a16="http://schemas.microsoft.com/office/drawing/2014/main" id="{E02B57CC-49F2-D7FA-3FC2-28E3DDD88EE7}"/>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8" name="Freeform: Shape 27">
            <a:extLst>
              <a:ext uri="{FF2B5EF4-FFF2-40B4-BE49-F238E27FC236}">
                <a16:creationId xmlns:a16="http://schemas.microsoft.com/office/drawing/2014/main" id="{D2C1A554-6E20-070D-6C10-729F9E106302}"/>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DE96BB8D-BE35-8141-0EA3-A9C58B9C7E23}"/>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44" name="Freeform: Shape 43">
            <a:extLst>
              <a:ext uri="{FF2B5EF4-FFF2-40B4-BE49-F238E27FC236}">
                <a16:creationId xmlns:a16="http://schemas.microsoft.com/office/drawing/2014/main" id="{E143E09B-DE87-AC53-F26C-8E3B5613F145}"/>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46" name="Freeform: Shape 45">
            <a:extLst>
              <a:ext uri="{FF2B5EF4-FFF2-40B4-BE49-F238E27FC236}">
                <a16:creationId xmlns:a16="http://schemas.microsoft.com/office/drawing/2014/main" id="{A9D8F8FF-A3E8-C2BB-CC02-43946953E999}"/>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47" name="Freeform: Shape 46">
            <a:extLst>
              <a:ext uri="{FF2B5EF4-FFF2-40B4-BE49-F238E27FC236}">
                <a16:creationId xmlns:a16="http://schemas.microsoft.com/office/drawing/2014/main" id="{56F6219D-39EA-8F2A-DF9B-55E7D46096E0}"/>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48" name="Rectangle: Rounded Corners 47">
            <a:extLst>
              <a:ext uri="{FF2B5EF4-FFF2-40B4-BE49-F238E27FC236}">
                <a16:creationId xmlns:a16="http://schemas.microsoft.com/office/drawing/2014/main" id="{577F3A61-E410-8AB1-B12B-C4B6D3D6781B}"/>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49" name="Freeform 58">
            <a:extLst>
              <a:ext uri="{FF2B5EF4-FFF2-40B4-BE49-F238E27FC236}">
                <a16:creationId xmlns:a16="http://schemas.microsoft.com/office/drawing/2014/main" id="{658EE586-E830-95AA-DB28-630D3045E0A8}"/>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50" name="TextBox 49">
            <a:extLst>
              <a:ext uri="{FF2B5EF4-FFF2-40B4-BE49-F238E27FC236}">
                <a16:creationId xmlns:a16="http://schemas.microsoft.com/office/drawing/2014/main" id="{6A2D1CE2-5EA5-D378-66EB-21F1AA7567F3}"/>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51" name="TextBox 50">
            <a:extLst>
              <a:ext uri="{FF2B5EF4-FFF2-40B4-BE49-F238E27FC236}">
                <a16:creationId xmlns:a16="http://schemas.microsoft.com/office/drawing/2014/main" id="{D3EA6160-819B-7204-7D51-7EC63F5D324E}"/>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52" name="TextBox 51">
            <a:extLst>
              <a:ext uri="{FF2B5EF4-FFF2-40B4-BE49-F238E27FC236}">
                <a16:creationId xmlns:a16="http://schemas.microsoft.com/office/drawing/2014/main" id="{C64711E0-CAD1-8E01-9D7C-4854F1B001F8}"/>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53" name="TextBox 52">
            <a:extLst>
              <a:ext uri="{FF2B5EF4-FFF2-40B4-BE49-F238E27FC236}">
                <a16:creationId xmlns:a16="http://schemas.microsoft.com/office/drawing/2014/main" id="{13FCD4CC-7B1F-F5EA-7E6E-D7D1CE10735D}"/>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54" name="Graphic 36">
            <a:extLst>
              <a:ext uri="{FF2B5EF4-FFF2-40B4-BE49-F238E27FC236}">
                <a16:creationId xmlns:a16="http://schemas.microsoft.com/office/drawing/2014/main" id="{79EB652C-0467-4E2D-FC48-B7EF890536F6}"/>
              </a:ext>
            </a:extLst>
          </p:cNvPr>
          <p:cNvGrpSpPr/>
          <p:nvPr/>
        </p:nvGrpSpPr>
        <p:grpSpPr>
          <a:xfrm>
            <a:off x="11370781" y="427668"/>
            <a:ext cx="209404" cy="243212"/>
            <a:chOff x="5791200" y="3073400"/>
            <a:chExt cx="611194" cy="709872"/>
          </a:xfrm>
          <a:solidFill>
            <a:schemeClr val="accent2"/>
          </a:solidFill>
        </p:grpSpPr>
        <p:sp>
          <p:nvSpPr>
            <p:cNvPr id="55" name="Freeform 51">
              <a:extLst>
                <a:ext uri="{FF2B5EF4-FFF2-40B4-BE49-F238E27FC236}">
                  <a16:creationId xmlns:a16="http://schemas.microsoft.com/office/drawing/2014/main" id="{BF66060A-5222-6A3E-B201-0D96535FDF8D}"/>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56" name="Freeform 52">
              <a:extLst>
                <a:ext uri="{FF2B5EF4-FFF2-40B4-BE49-F238E27FC236}">
                  <a16:creationId xmlns:a16="http://schemas.microsoft.com/office/drawing/2014/main" id="{FEECAD1C-6CB2-3665-708A-197A6F475FAE}"/>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57" name="Freeform 53">
              <a:extLst>
                <a:ext uri="{FF2B5EF4-FFF2-40B4-BE49-F238E27FC236}">
                  <a16:creationId xmlns:a16="http://schemas.microsoft.com/office/drawing/2014/main" id="{607D5ADC-86FE-45F9-BA8A-7C682C73E8CE}"/>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58" name="Freeform 54">
              <a:extLst>
                <a:ext uri="{FF2B5EF4-FFF2-40B4-BE49-F238E27FC236}">
                  <a16:creationId xmlns:a16="http://schemas.microsoft.com/office/drawing/2014/main" id="{DB919A84-2161-5A9E-9089-6A54DB1CDFD1}"/>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59" name="Freeform 55">
              <a:extLst>
                <a:ext uri="{FF2B5EF4-FFF2-40B4-BE49-F238E27FC236}">
                  <a16:creationId xmlns:a16="http://schemas.microsoft.com/office/drawing/2014/main" id="{281B5ECB-26B7-D70F-6EC3-2C434CBE3158}"/>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60" name="Freeform 56">
              <a:extLst>
                <a:ext uri="{FF2B5EF4-FFF2-40B4-BE49-F238E27FC236}">
                  <a16:creationId xmlns:a16="http://schemas.microsoft.com/office/drawing/2014/main" id="{C8E82209-F6FC-8A91-0B21-1D3FF2F3E56C}"/>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61" name="TextBox 60">
            <a:extLst>
              <a:ext uri="{FF2B5EF4-FFF2-40B4-BE49-F238E27FC236}">
                <a16:creationId xmlns:a16="http://schemas.microsoft.com/office/drawing/2014/main" id="{A1C0E2BC-100E-27D6-6551-04DB8C2D7DF6}"/>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65" name="Rectangle 4">
            <a:extLst>
              <a:ext uri="{FF2B5EF4-FFF2-40B4-BE49-F238E27FC236}">
                <a16:creationId xmlns:a16="http://schemas.microsoft.com/office/drawing/2014/main" id="{150899FF-A7F5-914C-DD15-AE80FF430A8E}"/>
              </a:ext>
            </a:extLst>
          </p:cNvPr>
          <p:cNvSpPr>
            <a:spLocks noChangeArrowheads="1"/>
          </p:cNvSpPr>
          <p:nvPr/>
        </p:nvSpPr>
        <p:spPr bwMode="auto">
          <a:xfrm>
            <a:off x="8023054" y="5166106"/>
            <a:ext cx="784437" cy="584775"/>
          </a:xfrm>
          <a:prstGeom prst="rect">
            <a:avLst/>
          </a:prstGeom>
          <a:noFill/>
        </p:spPr>
        <p:txBody>
          <a:bodyPr wrap="square" rtlCol="0">
            <a:spAutoFit/>
          </a:bodyPr>
          <a:lstStyle/>
          <a:p>
            <a:r>
              <a:rPr lang="en-US" sz="3200" b="1" noProof="1">
                <a:solidFill>
                  <a:schemeClr val="bg1"/>
                </a:solidFill>
                <a:latin typeface="Roboto" panose="02000000000000000000" pitchFamily="2" charset="0"/>
                <a:ea typeface="Roboto" panose="02000000000000000000" pitchFamily="2" charset="0"/>
              </a:rPr>
              <a:t>5</a:t>
            </a:r>
            <a:r>
              <a:rPr lang="en-US" sz="3200" b="1" baseline="30000" noProof="1">
                <a:solidFill>
                  <a:schemeClr val="bg1"/>
                </a:solidFill>
                <a:latin typeface="Roboto" panose="02000000000000000000" pitchFamily="2" charset="0"/>
                <a:ea typeface="Roboto" panose="02000000000000000000" pitchFamily="2" charset="0"/>
              </a:rPr>
              <a:t>th</a:t>
            </a:r>
            <a:endParaRPr lang="en-US" sz="3200" b="1" noProof="1">
              <a:solidFill>
                <a:schemeClr val="bg1"/>
              </a:solidFill>
              <a:latin typeface="Roboto" panose="02000000000000000000" pitchFamily="2" charset="0"/>
              <a:ea typeface="Roboto" panose="02000000000000000000" pitchFamily="2" charset="0"/>
            </a:endParaRPr>
          </a:p>
        </p:txBody>
      </p:sp>
      <p:sp>
        <p:nvSpPr>
          <p:cNvPr id="23" name="Picture Placeholder 22">
            <a:extLst>
              <a:ext uri="{FF2B5EF4-FFF2-40B4-BE49-F238E27FC236}">
                <a16:creationId xmlns:a16="http://schemas.microsoft.com/office/drawing/2014/main" id="{6D5BDE82-B63F-BC9E-01A5-349156523651}"/>
              </a:ext>
            </a:extLst>
          </p:cNvPr>
          <p:cNvSpPr>
            <a:spLocks noGrp="1"/>
          </p:cNvSpPr>
          <p:nvPr>
            <p:ph type="pic" sz="quarter" idx="10"/>
          </p:nvPr>
        </p:nvSpPr>
        <p:spPr/>
      </p:sp>
    </p:spTree>
    <p:extLst>
      <p:ext uri="{BB962C8B-B14F-4D97-AF65-F5344CB8AC3E}">
        <p14:creationId xmlns:p14="http://schemas.microsoft.com/office/powerpoint/2010/main" val="2040957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C510C836-65DD-AC14-4A76-C4307F290CD7}"/>
              </a:ext>
            </a:extLst>
          </p:cNvPr>
          <p:cNvSpPr/>
          <p:nvPr/>
        </p:nvSpPr>
        <p:spPr>
          <a:xfrm>
            <a:off x="479426" y="2927599"/>
            <a:ext cx="2912352" cy="2674714"/>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8" name="Rectangle 37">
            <a:extLst>
              <a:ext uri="{FF2B5EF4-FFF2-40B4-BE49-F238E27FC236}">
                <a16:creationId xmlns:a16="http://schemas.microsoft.com/office/drawing/2014/main" id="{8D79B0E8-E866-3D71-6C2F-EF58E20DD44D}"/>
              </a:ext>
            </a:extLst>
          </p:cNvPr>
          <p:cNvSpPr/>
          <p:nvPr/>
        </p:nvSpPr>
        <p:spPr>
          <a:xfrm>
            <a:off x="7143825" y="4909760"/>
            <a:ext cx="4568749" cy="722009"/>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BF561367-4C39-5EB2-7A15-E78A6B5DD179}"/>
              </a:ext>
            </a:extLst>
          </p:cNvPr>
          <p:cNvSpPr txBox="1"/>
          <p:nvPr/>
        </p:nvSpPr>
        <p:spPr>
          <a:xfrm>
            <a:off x="479425" y="1240576"/>
            <a:ext cx="3439432" cy="1446550"/>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Philosophy &amp; Vision</a:t>
            </a:r>
          </a:p>
        </p:txBody>
      </p:sp>
      <p:cxnSp>
        <p:nvCxnSpPr>
          <p:cNvPr id="9" name="Straight Connector 8">
            <a:extLst>
              <a:ext uri="{FF2B5EF4-FFF2-40B4-BE49-F238E27FC236}">
                <a16:creationId xmlns:a16="http://schemas.microsoft.com/office/drawing/2014/main" id="{161463CD-F65F-93D8-5BA6-D3CDA115FF31}"/>
              </a:ext>
            </a:extLst>
          </p:cNvPr>
          <p:cNvCxnSpPr>
            <a:cxnSpLocks/>
          </p:cNvCxnSpPr>
          <p:nvPr/>
        </p:nvCxnSpPr>
        <p:spPr>
          <a:xfrm>
            <a:off x="9090809" y="1716962"/>
            <a:ext cx="0" cy="1247173"/>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53A94F9E-DC40-D8D7-49EA-7BD1266E372D}"/>
              </a:ext>
            </a:extLst>
          </p:cNvPr>
          <p:cNvSpPr txBox="1"/>
          <p:nvPr/>
        </p:nvSpPr>
        <p:spPr>
          <a:xfrm>
            <a:off x="9691162" y="2132132"/>
            <a:ext cx="2138232" cy="886846"/>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consur adipiscing elit, sed do eiusmod teor</a:t>
            </a:r>
          </a:p>
        </p:txBody>
      </p:sp>
      <p:sp>
        <p:nvSpPr>
          <p:cNvPr id="11" name="TextBox 10">
            <a:extLst>
              <a:ext uri="{FF2B5EF4-FFF2-40B4-BE49-F238E27FC236}">
                <a16:creationId xmlns:a16="http://schemas.microsoft.com/office/drawing/2014/main" id="{49BA3A48-16A1-C134-1DD6-EB97A1197C35}"/>
              </a:ext>
            </a:extLst>
          </p:cNvPr>
          <p:cNvSpPr txBox="1"/>
          <p:nvPr/>
        </p:nvSpPr>
        <p:spPr>
          <a:xfrm>
            <a:off x="9692305" y="1716962"/>
            <a:ext cx="2626114"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Behind the Design</a:t>
            </a:r>
          </a:p>
        </p:txBody>
      </p:sp>
      <p:sp>
        <p:nvSpPr>
          <p:cNvPr id="19" name="TextBox 18">
            <a:extLst>
              <a:ext uri="{FF2B5EF4-FFF2-40B4-BE49-F238E27FC236}">
                <a16:creationId xmlns:a16="http://schemas.microsoft.com/office/drawing/2014/main" id="{78B0499A-D869-C2CD-7401-4B3C6CD323D9}"/>
              </a:ext>
            </a:extLst>
          </p:cNvPr>
          <p:cNvSpPr txBox="1"/>
          <p:nvPr/>
        </p:nvSpPr>
        <p:spPr>
          <a:xfrm>
            <a:off x="603217" y="4932611"/>
            <a:ext cx="1324623"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Current Day</a:t>
            </a:r>
          </a:p>
        </p:txBody>
      </p:sp>
      <p:sp>
        <p:nvSpPr>
          <p:cNvPr id="21" name="TextBox 20">
            <a:extLst>
              <a:ext uri="{FF2B5EF4-FFF2-40B4-BE49-F238E27FC236}">
                <a16:creationId xmlns:a16="http://schemas.microsoft.com/office/drawing/2014/main" id="{4D821CC5-6D8C-F11F-42E0-788A385D7D8A}"/>
              </a:ext>
            </a:extLst>
          </p:cNvPr>
          <p:cNvSpPr txBox="1"/>
          <p:nvPr/>
        </p:nvSpPr>
        <p:spPr>
          <a:xfrm>
            <a:off x="632872" y="4347836"/>
            <a:ext cx="655949"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02</a:t>
            </a:r>
          </a:p>
        </p:txBody>
      </p:sp>
      <p:sp>
        <p:nvSpPr>
          <p:cNvPr id="23" name="TextBox 22">
            <a:extLst>
              <a:ext uri="{FF2B5EF4-FFF2-40B4-BE49-F238E27FC236}">
                <a16:creationId xmlns:a16="http://schemas.microsoft.com/office/drawing/2014/main" id="{390EEFBB-98B6-6641-1D55-D16C8B83B26E}"/>
              </a:ext>
            </a:extLst>
          </p:cNvPr>
          <p:cNvSpPr txBox="1"/>
          <p:nvPr/>
        </p:nvSpPr>
        <p:spPr>
          <a:xfrm>
            <a:off x="632872" y="3732825"/>
            <a:ext cx="1324623"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Concept</a:t>
            </a:r>
          </a:p>
        </p:txBody>
      </p:sp>
      <p:sp>
        <p:nvSpPr>
          <p:cNvPr id="25" name="TextBox 24">
            <a:extLst>
              <a:ext uri="{FF2B5EF4-FFF2-40B4-BE49-F238E27FC236}">
                <a16:creationId xmlns:a16="http://schemas.microsoft.com/office/drawing/2014/main" id="{517FC9D9-CB41-1CAD-E665-2551A8D3AF7B}"/>
              </a:ext>
            </a:extLst>
          </p:cNvPr>
          <p:cNvSpPr txBox="1"/>
          <p:nvPr/>
        </p:nvSpPr>
        <p:spPr>
          <a:xfrm>
            <a:off x="662527" y="3148050"/>
            <a:ext cx="655949"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01</a:t>
            </a:r>
          </a:p>
        </p:txBody>
      </p:sp>
      <p:sp>
        <p:nvSpPr>
          <p:cNvPr id="27" name="TextBox 26">
            <a:extLst>
              <a:ext uri="{FF2B5EF4-FFF2-40B4-BE49-F238E27FC236}">
                <a16:creationId xmlns:a16="http://schemas.microsoft.com/office/drawing/2014/main" id="{977C3492-59EC-08CE-3153-EC2D0E982541}"/>
              </a:ext>
            </a:extLst>
          </p:cNvPr>
          <p:cNvSpPr txBox="1"/>
          <p:nvPr/>
        </p:nvSpPr>
        <p:spPr>
          <a:xfrm>
            <a:off x="7299920" y="3762095"/>
            <a:ext cx="4057020" cy="615553"/>
          </a:xfrm>
          <a:prstGeom prst="rect">
            <a:avLst/>
          </a:prstGeom>
          <a:noFill/>
        </p:spPr>
        <p:txBody>
          <a:bodyPr wrap="square" rtlCol="0">
            <a:spAutoFit/>
          </a:bodyPr>
          <a:lstStyle>
            <a:defPPr>
              <a:defRPr lang="en-US"/>
            </a:defPPr>
            <a:lvl1pPr>
              <a:lnSpc>
                <a:spcPct val="150000"/>
              </a:lnSpc>
              <a:defRPr sz="1200" i="1">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i="0" noProof="1"/>
              <a:t>Lorem ipsum dolor sit amet, consectetur adipis ag elit. Mauris suscipit iaculis sodales. Praesent a risus</a:t>
            </a:r>
          </a:p>
        </p:txBody>
      </p:sp>
      <p:grpSp>
        <p:nvGrpSpPr>
          <p:cNvPr id="29" name="Group 12">
            <a:extLst>
              <a:ext uri="{FF2B5EF4-FFF2-40B4-BE49-F238E27FC236}">
                <a16:creationId xmlns:a16="http://schemas.microsoft.com/office/drawing/2014/main" id="{622D9FFB-C79B-0778-D4A0-6812A5E0B3A9}"/>
              </a:ext>
            </a:extLst>
          </p:cNvPr>
          <p:cNvGrpSpPr>
            <a:grpSpLocks noChangeAspect="1"/>
          </p:cNvGrpSpPr>
          <p:nvPr/>
        </p:nvGrpSpPr>
        <p:grpSpPr bwMode="auto">
          <a:xfrm>
            <a:off x="7369004" y="5083806"/>
            <a:ext cx="425064" cy="373916"/>
            <a:chOff x="1575" y="3062"/>
            <a:chExt cx="482" cy="424"/>
          </a:xfrm>
          <a:solidFill>
            <a:schemeClr val="bg1"/>
          </a:solidFill>
        </p:grpSpPr>
        <p:sp>
          <p:nvSpPr>
            <p:cNvPr id="30" name="Freeform 14">
              <a:extLst>
                <a:ext uri="{FF2B5EF4-FFF2-40B4-BE49-F238E27FC236}">
                  <a16:creationId xmlns:a16="http://schemas.microsoft.com/office/drawing/2014/main" id="{B7200E6B-A7C7-8E64-1525-ACC9A4482CAF}"/>
                </a:ext>
              </a:extLst>
            </p:cNvPr>
            <p:cNvSpPr>
              <a:spLocks/>
            </p:cNvSpPr>
            <p:nvPr/>
          </p:nvSpPr>
          <p:spPr bwMode="auto">
            <a:xfrm>
              <a:off x="1575" y="3062"/>
              <a:ext cx="482" cy="174"/>
            </a:xfrm>
            <a:custGeom>
              <a:avLst/>
              <a:gdLst>
                <a:gd name="T0" fmla="*/ 1686 w 3373"/>
                <a:gd name="T1" fmla="*/ 0 h 1222"/>
                <a:gd name="T2" fmla="*/ 1906 w 3373"/>
                <a:gd name="T3" fmla="*/ 5 h 1222"/>
                <a:gd name="T4" fmla="*/ 2117 w 3373"/>
                <a:gd name="T5" fmla="*/ 19 h 1222"/>
                <a:gd name="T6" fmla="*/ 2318 w 3373"/>
                <a:gd name="T7" fmla="*/ 45 h 1222"/>
                <a:gd name="T8" fmla="*/ 2507 w 3373"/>
                <a:gd name="T9" fmla="*/ 77 h 1222"/>
                <a:gd name="T10" fmla="*/ 2682 w 3373"/>
                <a:gd name="T11" fmla="*/ 117 h 1222"/>
                <a:gd name="T12" fmla="*/ 2841 w 3373"/>
                <a:gd name="T13" fmla="*/ 165 h 1222"/>
                <a:gd name="T14" fmla="*/ 2983 w 3373"/>
                <a:gd name="T15" fmla="*/ 220 h 1222"/>
                <a:gd name="T16" fmla="*/ 3107 w 3373"/>
                <a:gd name="T17" fmla="*/ 281 h 1222"/>
                <a:gd name="T18" fmla="*/ 3208 w 3373"/>
                <a:gd name="T19" fmla="*/ 347 h 1222"/>
                <a:gd name="T20" fmla="*/ 3287 w 3373"/>
                <a:gd name="T21" fmla="*/ 418 h 1222"/>
                <a:gd name="T22" fmla="*/ 3341 w 3373"/>
                <a:gd name="T23" fmla="*/ 492 h 1222"/>
                <a:gd name="T24" fmla="*/ 3370 w 3373"/>
                <a:gd name="T25" fmla="*/ 571 h 1222"/>
                <a:gd name="T26" fmla="*/ 3370 w 3373"/>
                <a:gd name="T27" fmla="*/ 651 h 1222"/>
                <a:gd name="T28" fmla="*/ 3341 w 3373"/>
                <a:gd name="T29" fmla="*/ 729 h 1222"/>
                <a:gd name="T30" fmla="*/ 3287 w 3373"/>
                <a:gd name="T31" fmla="*/ 804 h 1222"/>
                <a:gd name="T32" fmla="*/ 3208 w 3373"/>
                <a:gd name="T33" fmla="*/ 874 h 1222"/>
                <a:gd name="T34" fmla="*/ 3107 w 3373"/>
                <a:gd name="T35" fmla="*/ 941 h 1222"/>
                <a:gd name="T36" fmla="*/ 2983 w 3373"/>
                <a:gd name="T37" fmla="*/ 1001 h 1222"/>
                <a:gd name="T38" fmla="*/ 2841 w 3373"/>
                <a:gd name="T39" fmla="*/ 1056 h 1222"/>
                <a:gd name="T40" fmla="*/ 2682 w 3373"/>
                <a:gd name="T41" fmla="*/ 1104 h 1222"/>
                <a:gd name="T42" fmla="*/ 2507 w 3373"/>
                <a:gd name="T43" fmla="*/ 1144 h 1222"/>
                <a:gd name="T44" fmla="*/ 2318 w 3373"/>
                <a:gd name="T45" fmla="*/ 1178 h 1222"/>
                <a:gd name="T46" fmla="*/ 2117 w 3373"/>
                <a:gd name="T47" fmla="*/ 1202 h 1222"/>
                <a:gd name="T48" fmla="*/ 1906 w 3373"/>
                <a:gd name="T49" fmla="*/ 1217 h 1222"/>
                <a:gd name="T50" fmla="*/ 1686 w 3373"/>
                <a:gd name="T51" fmla="*/ 1222 h 1222"/>
                <a:gd name="T52" fmla="*/ 1467 w 3373"/>
                <a:gd name="T53" fmla="*/ 1217 h 1222"/>
                <a:gd name="T54" fmla="*/ 1255 w 3373"/>
                <a:gd name="T55" fmla="*/ 1202 h 1222"/>
                <a:gd name="T56" fmla="*/ 1054 w 3373"/>
                <a:gd name="T57" fmla="*/ 1178 h 1222"/>
                <a:gd name="T58" fmla="*/ 865 w 3373"/>
                <a:gd name="T59" fmla="*/ 1144 h 1222"/>
                <a:gd name="T60" fmla="*/ 690 w 3373"/>
                <a:gd name="T61" fmla="*/ 1104 h 1222"/>
                <a:gd name="T62" fmla="*/ 531 w 3373"/>
                <a:gd name="T63" fmla="*/ 1056 h 1222"/>
                <a:gd name="T64" fmla="*/ 389 w 3373"/>
                <a:gd name="T65" fmla="*/ 1001 h 1222"/>
                <a:gd name="T66" fmla="*/ 266 w 3373"/>
                <a:gd name="T67" fmla="*/ 941 h 1222"/>
                <a:gd name="T68" fmla="*/ 164 w 3373"/>
                <a:gd name="T69" fmla="*/ 874 h 1222"/>
                <a:gd name="T70" fmla="*/ 86 w 3373"/>
                <a:gd name="T71" fmla="*/ 804 h 1222"/>
                <a:gd name="T72" fmla="*/ 32 w 3373"/>
                <a:gd name="T73" fmla="*/ 729 h 1222"/>
                <a:gd name="T74" fmla="*/ 3 w 3373"/>
                <a:gd name="T75" fmla="*/ 651 h 1222"/>
                <a:gd name="T76" fmla="*/ 3 w 3373"/>
                <a:gd name="T77" fmla="*/ 571 h 1222"/>
                <a:gd name="T78" fmla="*/ 32 w 3373"/>
                <a:gd name="T79" fmla="*/ 492 h 1222"/>
                <a:gd name="T80" fmla="*/ 86 w 3373"/>
                <a:gd name="T81" fmla="*/ 418 h 1222"/>
                <a:gd name="T82" fmla="*/ 164 w 3373"/>
                <a:gd name="T83" fmla="*/ 347 h 1222"/>
                <a:gd name="T84" fmla="*/ 266 w 3373"/>
                <a:gd name="T85" fmla="*/ 281 h 1222"/>
                <a:gd name="T86" fmla="*/ 389 w 3373"/>
                <a:gd name="T87" fmla="*/ 220 h 1222"/>
                <a:gd name="T88" fmla="*/ 531 w 3373"/>
                <a:gd name="T89" fmla="*/ 165 h 1222"/>
                <a:gd name="T90" fmla="*/ 690 w 3373"/>
                <a:gd name="T91" fmla="*/ 117 h 1222"/>
                <a:gd name="T92" fmla="*/ 865 w 3373"/>
                <a:gd name="T93" fmla="*/ 77 h 1222"/>
                <a:gd name="T94" fmla="*/ 1054 w 3373"/>
                <a:gd name="T95" fmla="*/ 45 h 1222"/>
                <a:gd name="T96" fmla="*/ 1255 w 3373"/>
                <a:gd name="T97" fmla="*/ 19 h 1222"/>
                <a:gd name="T98" fmla="*/ 1467 w 3373"/>
                <a:gd name="T99" fmla="*/ 5 h 1222"/>
                <a:gd name="T100" fmla="*/ 1686 w 3373"/>
                <a:gd name="T101" fmla="*/ 0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373" h="1222">
                  <a:moveTo>
                    <a:pt x="1686" y="0"/>
                  </a:moveTo>
                  <a:lnTo>
                    <a:pt x="1686" y="0"/>
                  </a:lnTo>
                  <a:lnTo>
                    <a:pt x="1798" y="2"/>
                  </a:lnTo>
                  <a:lnTo>
                    <a:pt x="1906" y="5"/>
                  </a:lnTo>
                  <a:lnTo>
                    <a:pt x="2013" y="11"/>
                  </a:lnTo>
                  <a:lnTo>
                    <a:pt x="2117" y="19"/>
                  </a:lnTo>
                  <a:lnTo>
                    <a:pt x="2220" y="31"/>
                  </a:lnTo>
                  <a:lnTo>
                    <a:pt x="2318" y="45"/>
                  </a:lnTo>
                  <a:lnTo>
                    <a:pt x="2414" y="59"/>
                  </a:lnTo>
                  <a:lnTo>
                    <a:pt x="2507" y="77"/>
                  </a:lnTo>
                  <a:lnTo>
                    <a:pt x="2596" y="96"/>
                  </a:lnTo>
                  <a:lnTo>
                    <a:pt x="2682" y="117"/>
                  </a:lnTo>
                  <a:lnTo>
                    <a:pt x="2764" y="141"/>
                  </a:lnTo>
                  <a:lnTo>
                    <a:pt x="2841" y="165"/>
                  </a:lnTo>
                  <a:lnTo>
                    <a:pt x="2915" y="192"/>
                  </a:lnTo>
                  <a:lnTo>
                    <a:pt x="2983" y="220"/>
                  </a:lnTo>
                  <a:lnTo>
                    <a:pt x="3047" y="249"/>
                  </a:lnTo>
                  <a:lnTo>
                    <a:pt x="3107" y="281"/>
                  </a:lnTo>
                  <a:lnTo>
                    <a:pt x="3160" y="314"/>
                  </a:lnTo>
                  <a:lnTo>
                    <a:pt x="3208" y="347"/>
                  </a:lnTo>
                  <a:lnTo>
                    <a:pt x="3251" y="382"/>
                  </a:lnTo>
                  <a:lnTo>
                    <a:pt x="3287" y="418"/>
                  </a:lnTo>
                  <a:lnTo>
                    <a:pt x="3318" y="454"/>
                  </a:lnTo>
                  <a:lnTo>
                    <a:pt x="3341" y="492"/>
                  </a:lnTo>
                  <a:lnTo>
                    <a:pt x="3359" y="531"/>
                  </a:lnTo>
                  <a:lnTo>
                    <a:pt x="3370" y="571"/>
                  </a:lnTo>
                  <a:lnTo>
                    <a:pt x="3373" y="611"/>
                  </a:lnTo>
                  <a:lnTo>
                    <a:pt x="3370" y="651"/>
                  </a:lnTo>
                  <a:lnTo>
                    <a:pt x="3359" y="691"/>
                  </a:lnTo>
                  <a:lnTo>
                    <a:pt x="3341" y="729"/>
                  </a:lnTo>
                  <a:lnTo>
                    <a:pt x="3318" y="767"/>
                  </a:lnTo>
                  <a:lnTo>
                    <a:pt x="3287" y="804"/>
                  </a:lnTo>
                  <a:lnTo>
                    <a:pt x="3251" y="840"/>
                  </a:lnTo>
                  <a:lnTo>
                    <a:pt x="3208" y="874"/>
                  </a:lnTo>
                  <a:lnTo>
                    <a:pt x="3160" y="908"/>
                  </a:lnTo>
                  <a:lnTo>
                    <a:pt x="3107" y="941"/>
                  </a:lnTo>
                  <a:lnTo>
                    <a:pt x="3047" y="972"/>
                  </a:lnTo>
                  <a:lnTo>
                    <a:pt x="2983" y="1001"/>
                  </a:lnTo>
                  <a:lnTo>
                    <a:pt x="2915" y="1030"/>
                  </a:lnTo>
                  <a:lnTo>
                    <a:pt x="2841" y="1056"/>
                  </a:lnTo>
                  <a:lnTo>
                    <a:pt x="2764" y="1081"/>
                  </a:lnTo>
                  <a:lnTo>
                    <a:pt x="2682" y="1104"/>
                  </a:lnTo>
                  <a:lnTo>
                    <a:pt x="2596" y="1125"/>
                  </a:lnTo>
                  <a:lnTo>
                    <a:pt x="2507" y="1144"/>
                  </a:lnTo>
                  <a:lnTo>
                    <a:pt x="2414" y="1162"/>
                  </a:lnTo>
                  <a:lnTo>
                    <a:pt x="2318" y="1178"/>
                  </a:lnTo>
                  <a:lnTo>
                    <a:pt x="2220" y="1190"/>
                  </a:lnTo>
                  <a:lnTo>
                    <a:pt x="2117" y="1202"/>
                  </a:lnTo>
                  <a:lnTo>
                    <a:pt x="2013" y="1210"/>
                  </a:lnTo>
                  <a:lnTo>
                    <a:pt x="1906" y="1217"/>
                  </a:lnTo>
                  <a:lnTo>
                    <a:pt x="1798" y="1221"/>
                  </a:lnTo>
                  <a:lnTo>
                    <a:pt x="1686" y="1222"/>
                  </a:lnTo>
                  <a:lnTo>
                    <a:pt x="1575" y="1221"/>
                  </a:lnTo>
                  <a:lnTo>
                    <a:pt x="1467" y="1217"/>
                  </a:lnTo>
                  <a:lnTo>
                    <a:pt x="1360" y="1210"/>
                  </a:lnTo>
                  <a:lnTo>
                    <a:pt x="1255" y="1202"/>
                  </a:lnTo>
                  <a:lnTo>
                    <a:pt x="1153" y="1190"/>
                  </a:lnTo>
                  <a:lnTo>
                    <a:pt x="1054" y="1178"/>
                  </a:lnTo>
                  <a:lnTo>
                    <a:pt x="958" y="1162"/>
                  </a:lnTo>
                  <a:lnTo>
                    <a:pt x="865" y="1144"/>
                  </a:lnTo>
                  <a:lnTo>
                    <a:pt x="776" y="1125"/>
                  </a:lnTo>
                  <a:lnTo>
                    <a:pt x="690" y="1104"/>
                  </a:lnTo>
                  <a:lnTo>
                    <a:pt x="609" y="1081"/>
                  </a:lnTo>
                  <a:lnTo>
                    <a:pt x="531" y="1056"/>
                  </a:lnTo>
                  <a:lnTo>
                    <a:pt x="458" y="1030"/>
                  </a:lnTo>
                  <a:lnTo>
                    <a:pt x="389" y="1001"/>
                  </a:lnTo>
                  <a:lnTo>
                    <a:pt x="326" y="972"/>
                  </a:lnTo>
                  <a:lnTo>
                    <a:pt x="266" y="941"/>
                  </a:lnTo>
                  <a:lnTo>
                    <a:pt x="213" y="908"/>
                  </a:lnTo>
                  <a:lnTo>
                    <a:pt x="164" y="874"/>
                  </a:lnTo>
                  <a:lnTo>
                    <a:pt x="122" y="840"/>
                  </a:lnTo>
                  <a:lnTo>
                    <a:pt x="86" y="804"/>
                  </a:lnTo>
                  <a:lnTo>
                    <a:pt x="55" y="767"/>
                  </a:lnTo>
                  <a:lnTo>
                    <a:pt x="32" y="729"/>
                  </a:lnTo>
                  <a:lnTo>
                    <a:pt x="14" y="691"/>
                  </a:lnTo>
                  <a:lnTo>
                    <a:pt x="3" y="651"/>
                  </a:lnTo>
                  <a:lnTo>
                    <a:pt x="0" y="611"/>
                  </a:lnTo>
                  <a:lnTo>
                    <a:pt x="3" y="571"/>
                  </a:lnTo>
                  <a:lnTo>
                    <a:pt x="14" y="531"/>
                  </a:lnTo>
                  <a:lnTo>
                    <a:pt x="32" y="492"/>
                  </a:lnTo>
                  <a:lnTo>
                    <a:pt x="55" y="454"/>
                  </a:lnTo>
                  <a:lnTo>
                    <a:pt x="86" y="418"/>
                  </a:lnTo>
                  <a:lnTo>
                    <a:pt x="122" y="382"/>
                  </a:lnTo>
                  <a:lnTo>
                    <a:pt x="164" y="347"/>
                  </a:lnTo>
                  <a:lnTo>
                    <a:pt x="213" y="314"/>
                  </a:lnTo>
                  <a:lnTo>
                    <a:pt x="266" y="281"/>
                  </a:lnTo>
                  <a:lnTo>
                    <a:pt x="326" y="249"/>
                  </a:lnTo>
                  <a:lnTo>
                    <a:pt x="389" y="220"/>
                  </a:lnTo>
                  <a:lnTo>
                    <a:pt x="458" y="192"/>
                  </a:lnTo>
                  <a:lnTo>
                    <a:pt x="531" y="165"/>
                  </a:lnTo>
                  <a:lnTo>
                    <a:pt x="609" y="141"/>
                  </a:lnTo>
                  <a:lnTo>
                    <a:pt x="690" y="117"/>
                  </a:lnTo>
                  <a:lnTo>
                    <a:pt x="776" y="96"/>
                  </a:lnTo>
                  <a:lnTo>
                    <a:pt x="865" y="77"/>
                  </a:lnTo>
                  <a:lnTo>
                    <a:pt x="958" y="59"/>
                  </a:lnTo>
                  <a:lnTo>
                    <a:pt x="1054" y="45"/>
                  </a:lnTo>
                  <a:lnTo>
                    <a:pt x="1153" y="31"/>
                  </a:lnTo>
                  <a:lnTo>
                    <a:pt x="1255" y="19"/>
                  </a:lnTo>
                  <a:lnTo>
                    <a:pt x="1360" y="11"/>
                  </a:lnTo>
                  <a:lnTo>
                    <a:pt x="1467" y="5"/>
                  </a:lnTo>
                  <a:lnTo>
                    <a:pt x="1575" y="2"/>
                  </a:lnTo>
                  <a:lnTo>
                    <a:pt x="1686" y="0"/>
                  </a:lnTo>
                  <a:close/>
                </a:path>
              </a:pathLst>
            </a:custGeom>
            <a:grp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31" name="Freeform 15">
              <a:extLst>
                <a:ext uri="{FF2B5EF4-FFF2-40B4-BE49-F238E27FC236}">
                  <a16:creationId xmlns:a16="http://schemas.microsoft.com/office/drawing/2014/main" id="{FF73A85B-0C56-7F01-590B-F9B649178531}"/>
                </a:ext>
              </a:extLst>
            </p:cNvPr>
            <p:cNvSpPr>
              <a:spLocks/>
            </p:cNvSpPr>
            <p:nvPr/>
          </p:nvSpPr>
          <p:spPr bwMode="auto">
            <a:xfrm>
              <a:off x="1575" y="3226"/>
              <a:ext cx="482" cy="97"/>
            </a:xfrm>
            <a:custGeom>
              <a:avLst/>
              <a:gdLst>
                <a:gd name="T0" fmla="*/ 91 w 3373"/>
                <a:gd name="T1" fmla="*/ 42 h 679"/>
                <a:gd name="T2" fmla="*/ 268 w 3373"/>
                <a:gd name="T3" fmla="*/ 119 h 679"/>
                <a:gd name="T4" fmla="*/ 465 w 3373"/>
                <a:gd name="T5" fmla="*/ 188 h 679"/>
                <a:gd name="T6" fmla="*/ 680 w 3373"/>
                <a:gd name="T7" fmla="*/ 244 h 679"/>
                <a:gd name="T8" fmla="*/ 912 w 3373"/>
                <a:gd name="T9" fmla="*/ 291 h 679"/>
                <a:gd name="T10" fmla="*/ 1158 w 3373"/>
                <a:gd name="T11" fmla="*/ 325 h 679"/>
                <a:gd name="T12" fmla="*/ 1417 w 3373"/>
                <a:gd name="T13" fmla="*/ 346 h 679"/>
                <a:gd name="T14" fmla="*/ 1686 w 3373"/>
                <a:gd name="T15" fmla="*/ 354 h 679"/>
                <a:gd name="T16" fmla="*/ 1956 w 3373"/>
                <a:gd name="T17" fmla="*/ 346 h 679"/>
                <a:gd name="T18" fmla="*/ 2215 w 3373"/>
                <a:gd name="T19" fmla="*/ 325 h 679"/>
                <a:gd name="T20" fmla="*/ 2461 w 3373"/>
                <a:gd name="T21" fmla="*/ 291 h 679"/>
                <a:gd name="T22" fmla="*/ 2693 w 3373"/>
                <a:gd name="T23" fmla="*/ 244 h 679"/>
                <a:gd name="T24" fmla="*/ 2908 w 3373"/>
                <a:gd name="T25" fmla="*/ 188 h 679"/>
                <a:gd name="T26" fmla="*/ 3105 w 3373"/>
                <a:gd name="T27" fmla="*/ 119 h 679"/>
                <a:gd name="T28" fmla="*/ 3282 w 3373"/>
                <a:gd name="T29" fmla="*/ 42 h 679"/>
                <a:gd name="T30" fmla="*/ 3370 w 3373"/>
                <a:gd name="T31" fmla="*/ 34 h 679"/>
                <a:gd name="T32" fmla="*/ 3370 w 3373"/>
                <a:gd name="T33" fmla="*/ 109 h 679"/>
                <a:gd name="T34" fmla="*/ 3341 w 3373"/>
                <a:gd name="T35" fmla="*/ 188 h 679"/>
                <a:gd name="T36" fmla="*/ 3287 w 3373"/>
                <a:gd name="T37" fmla="*/ 262 h 679"/>
                <a:gd name="T38" fmla="*/ 3208 w 3373"/>
                <a:gd name="T39" fmla="*/ 333 h 679"/>
                <a:gd name="T40" fmla="*/ 3107 w 3373"/>
                <a:gd name="T41" fmla="*/ 399 h 679"/>
                <a:gd name="T42" fmla="*/ 2983 w 3373"/>
                <a:gd name="T43" fmla="*/ 460 h 679"/>
                <a:gd name="T44" fmla="*/ 2841 w 3373"/>
                <a:gd name="T45" fmla="*/ 514 h 679"/>
                <a:gd name="T46" fmla="*/ 2682 w 3373"/>
                <a:gd name="T47" fmla="*/ 562 h 679"/>
                <a:gd name="T48" fmla="*/ 2507 w 3373"/>
                <a:gd name="T49" fmla="*/ 603 h 679"/>
                <a:gd name="T50" fmla="*/ 2318 w 3373"/>
                <a:gd name="T51" fmla="*/ 635 h 679"/>
                <a:gd name="T52" fmla="*/ 2117 w 3373"/>
                <a:gd name="T53" fmla="*/ 659 h 679"/>
                <a:gd name="T54" fmla="*/ 1906 w 3373"/>
                <a:gd name="T55" fmla="*/ 675 h 679"/>
                <a:gd name="T56" fmla="*/ 1686 w 3373"/>
                <a:gd name="T57" fmla="*/ 679 h 679"/>
                <a:gd name="T58" fmla="*/ 1467 w 3373"/>
                <a:gd name="T59" fmla="*/ 675 h 679"/>
                <a:gd name="T60" fmla="*/ 1255 w 3373"/>
                <a:gd name="T61" fmla="*/ 659 h 679"/>
                <a:gd name="T62" fmla="*/ 1054 w 3373"/>
                <a:gd name="T63" fmla="*/ 635 h 679"/>
                <a:gd name="T64" fmla="*/ 865 w 3373"/>
                <a:gd name="T65" fmla="*/ 603 h 679"/>
                <a:gd name="T66" fmla="*/ 690 w 3373"/>
                <a:gd name="T67" fmla="*/ 562 h 679"/>
                <a:gd name="T68" fmla="*/ 531 w 3373"/>
                <a:gd name="T69" fmla="*/ 514 h 679"/>
                <a:gd name="T70" fmla="*/ 389 w 3373"/>
                <a:gd name="T71" fmla="*/ 460 h 679"/>
                <a:gd name="T72" fmla="*/ 266 w 3373"/>
                <a:gd name="T73" fmla="*/ 399 h 679"/>
                <a:gd name="T74" fmla="*/ 164 w 3373"/>
                <a:gd name="T75" fmla="*/ 333 h 679"/>
                <a:gd name="T76" fmla="*/ 86 w 3373"/>
                <a:gd name="T77" fmla="*/ 262 h 679"/>
                <a:gd name="T78" fmla="*/ 32 w 3373"/>
                <a:gd name="T79" fmla="*/ 188 h 679"/>
                <a:gd name="T80" fmla="*/ 3 w 3373"/>
                <a:gd name="T81" fmla="*/ 109 h 679"/>
                <a:gd name="T82" fmla="*/ 3 w 3373"/>
                <a:gd name="T83" fmla="*/ 34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73" h="679">
                  <a:moveTo>
                    <a:pt x="12" y="0"/>
                  </a:moveTo>
                  <a:lnTo>
                    <a:pt x="91" y="42"/>
                  </a:lnTo>
                  <a:lnTo>
                    <a:pt x="177" y="82"/>
                  </a:lnTo>
                  <a:lnTo>
                    <a:pt x="268" y="119"/>
                  </a:lnTo>
                  <a:lnTo>
                    <a:pt x="364" y="154"/>
                  </a:lnTo>
                  <a:lnTo>
                    <a:pt x="465" y="188"/>
                  </a:lnTo>
                  <a:lnTo>
                    <a:pt x="571" y="217"/>
                  </a:lnTo>
                  <a:lnTo>
                    <a:pt x="680" y="244"/>
                  </a:lnTo>
                  <a:lnTo>
                    <a:pt x="794" y="270"/>
                  </a:lnTo>
                  <a:lnTo>
                    <a:pt x="912" y="291"/>
                  </a:lnTo>
                  <a:lnTo>
                    <a:pt x="1034" y="309"/>
                  </a:lnTo>
                  <a:lnTo>
                    <a:pt x="1158" y="325"/>
                  </a:lnTo>
                  <a:lnTo>
                    <a:pt x="1287" y="338"/>
                  </a:lnTo>
                  <a:lnTo>
                    <a:pt x="1417" y="346"/>
                  </a:lnTo>
                  <a:lnTo>
                    <a:pt x="1551" y="352"/>
                  </a:lnTo>
                  <a:lnTo>
                    <a:pt x="1686" y="354"/>
                  </a:lnTo>
                  <a:lnTo>
                    <a:pt x="1822" y="352"/>
                  </a:lnTo>
                  <a:lnTo>
                    <a:pt x="1956" y="346"/>
                  </a:lnTo>
                  <a:lnTo>
                    <a:pt x="2086" y="338"/>
                  </a:lnTo>
                  <a:lnTo>
                    <a:pt x="2215" y="325"/>
                  </a:lnTo>
                  <a:lnTo>
                    <a:pt x="2340" y="309"/>
                  </a:lnTo>
                  <a:lnTo>
                    <a:pt x="2461" y="291"/>
                  </a:lnTo>
                  <a:lnTo>
                    <a:pt x="2578" y="270"/>
                  </a:lnTo>
                  <a:lnTo>
                    <a:pt x="2693" y="244"/>
                  </a:lnTo>
                  <a:lnTo>
                    <a:pt x="2803" y="217"/>
                  </a:lnTo>
                  <a:lnTo>
                    <a:pt x="2908" y="188"/>
                  </a:lnTo>
                  <a:lnTo>
                    <a:pt x="3009" y="154"/>
                  </a:lnTo>
                  <a:lnTo>
                    <a:pt x="3105" y="119"/>
                  </a:lnTo>
                  <a:lnTo>
                    <a:pt x="3197" y="82"/>
                  </a:lnTo>
                  <a:lnTo>
                    <a:pt x="3282" y="42"/>
                  </a:lnTo>
                  <a:lnTo>
                    <a:pt x="3362" y="0"/>
                  </a:lnTo>
                  <a:lnTo>
                    <a:pt x="3370" y="34"/>
                  </a:lnTo>
                  <a:lnTo>
                    <a:pt x="3373" y="69"/>
                  </a:lnTo>
                  <a:lnTo>
                    <a:pt x="3370" y="109"/>
                  </a:lnTo>
                  <a:lnTo>
                    <a:pt x="3359" y="149"/>
                  </a:lnTo>
                  <a:lnTo>
                    <a:pt x="3341" y="188"/>
                  </a:lnTo>
                  <a:lnTo>
                    <a:pt x="3318" y="225"/>
                  </a:lnTo>
                  <a:lnTo>
                    <a:pt x="3287" y="262"/>
                  </a:lnTo>
                  <a:lnTo>
                    <a:pt x="3251" y="298"/>
                  </a:lnTo>
                  <a:lnTo>
                    <a:pt x="3208" y="333"/>
                  </a:lnTo>
                  <a:lnTo>
                    <a:pt x="3160" y="366"/>
                  </a:lnTo>
                  <a:lnTo>
                    <a:pt x="3107" y="399"/>
                  </a:lnTo>
                  <a:lnTo>
                    <a:pt x="3047" y="429"/>
                  </a:lnTo>
                  <a:lnTo>
                    <a:pt x="2983" y="460"/>
                  </a:lnTo>
                  <a:lnTo>
                    <a:pt x="2915" y="487"/>
                  </a:lnTo>
                  <a:lnTo>
                    <a:pt x="2841" y="514"/>
                  </a:lnTo>
                  <a:lnTo>
                    <a:pt x="2764" y="538"/>
                  </a:lnTo>
                  <a:lnTo>
                    <a:pt x="2682" y="562"/>
                  </a:lnTo>
                  <a:lnTo>
                    <a:pt x="2596" y="584"/>
                  </a:lnTo>
                  <a:lnTo>
                    <a:pt x="2507" y="603"/>
                  </a:lnTo>
                  <a:lnTo>
                    <a:pt x="2414" y="620"/>
                  </a:lnTo>
                  <a:lnTo>
                    <a:pt x="2318" y="635"/>
                  </a:lnTo>
                  <a:lnTo>
                    <a:pt x="2220" y="649"/>
                  </a:lnTo>
                  <a:lnTo>
                    <a:pt x="2117" y="659"/>
                  </a:lnTo>
                  <a:lnTo>
                    <a:pt x="2013" y="669"/>
                  </a:lnTo>
                  <a:lnTo>
                    <a:pt x="1906" y="675"/>
                  </a:lnTo>
                  <a:lnTo>
                    <a:pt x="1798" y="678"/>
                  </a:lnTo>
                  <a:lnTo>
                    <a:pt x="1686" y="679"/>
                  </a:lnTo>
                  <a:lnTo>
                    <a:pt x="1575" y="678"/>
                  </a:lnTo>
                  <a:lnTo>
                    <a:pt x="1467" y="675"/>
                  </a:lnTo>
                  <a:lnTo>
                    <a:pt x="1360" y="669"/>
                  </a:lnTo>
                  <a:lnTo>
                    <a:pt x="1255" y="659"/>
                  </a:lnTo>
                  <a:lnTo>
                    <a:pt x="1153" y="649"/>
                  </a:lnTo>
                  <a:lnTo>
                    <a:pt x="1054" y="635"/>
                  </a:lnTo>
                  <a:lnTo>
                    <a:pt x="958" y="620"/>
                  </a:lnTo>
                  <a:lnTo>
                    <a:pt x="865" y="603"/>
                  </a:lnTo>
                  <a:lnTo>
                    <a:pt x="776" y="584"/>
                  </a:lnTo>
                  <a:lnTo>
                    <a:pt x="690" y="562"/>
                  </a:lnTo>
                  <a:lnTo>
                    <a:pt x="609" y="538"/>
                  </a:lnTo>
                  <a:lnTo>
                    <a:pt x="531" y="514"/>
                  </a:lnTo>
                  <a:lnTo>
                    <a:pt x="458" y="487"/>
                  </a:lnTo>
                  <a:lnTo>
                    <a:pt x="389" y="460"/>
                  </a:lnTo>
                  <a:lnTo>
                    <a:pt x="326" y="429"/>
                  </a:lnTo>
                  <a:lnTo>
                    <a:pt x="266" y="399"/>
                  </a:lnTo>
                  <a:lnTo>
                    <a:pt x="213" y="366"/>
                  </a:lnTo>
                  <a:lnTo>
                    <a:pt x="164" y="333"/>
                  </a:lnTo>
                  <a:lnTo>
                    <a:pt x="122" y="298"/>
                  </a:lnTo>
                  <a:lnTo>
                    <a:pt x="86" y="262"/>
                  </a:lnTo>
                  <a:lnTo>
                    <a:pt x="55" y="225"/>
                  </a:lnTo>
                  <a:lnTo>
                    <a:pt x="32" y="188"/>
                  </a:lnTo>
                  <a:lnTo>
                    <a:pt x="14" y="149"/>
                  </a:lnTo>
                  <a:lnTo>
                    <a:pt x="3" y="109"/>
                  </a:lnTo>
                  <a:lnTo>
                    <a:pt x="0" y="69"/>
                  </a:lnTo>
                  <a:lnTo>
                    <a:pt x="3" y="34"/>
                  </a:lnTo>
                  <a:lnTo>
                    <a:pt x="12" y="0"/>
                  </a:lnTo>
                  <a:close/>
                </a:path>
              </a:pathLst>
            </a:custGeom>
            <a:grp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32" name="Freeform 16">
              <a:extLst>
                <a:ext uri="{FF2B5EF4-FFF2-40B4-BE49-F238E27FC236}">
                  <a16:creationId xmlns:a16="http://schemas.microsoft.com/office/drawing/2014/main" id="{A2C6D741-5FFA-5957-B3B2-791D146BCA20}"/>
                </a:ext>
              </a:extLst>
            </p:cNvPr>
            <p:cNvSpPr>
              <a:spLocks/>
            </p:cNvSpPr>
            <p:nvPr/>
          </p:nvSpPr>
          <p:spPr bwMode="auto">
            <a:xfrm>
              <a:off x="1575" y="3308"/>
              <a:ext cx="482" cy="97"/>
            </a:xfrm>
            <a:custGeom>
              <a:avLst/>
              <a:gdLst>
                <a:gd name="T0" fmla="*/ 91 w 3373"/>
                <a:gd name="T1" fmla="*/ 42 h 679"/>
                <a:gd name="T2" fmla="*/ 268 w 3373"/>
                <a:gd name="T3" fmla="*/ 120 h 679"/>
                <a:gd name="T4" fmla="*/ 465 w 3373"/>
                <a:gd name="T5" fmla="*/ 187 h 679"/>
                <a:gd name="T6" fmla="*/ 680 w 3373"/>
                <a:gd name="T7" fmla="*/ 245 h 679"/>
                <a:gd name="T8" fmla="*/ 912 w 3373"/>
                <a:gd name="T9" fmla="*/ 291 h 679"/>
                <a:gd name="T10" fmla="*/ 1158 w 3373"/>
                <a:gd name="T11" fmla="*/ 325 h 679"/>
                <a:gd name="T12" fmla="*/ 1417 w 3373"/>
                <a:gd name="T13" fmla="*/ 346 h 679"/>
                <a:gd name="T14" fmla="*/ 1686 w 3373"/>
                <a:gd name="T15" fmla="*/ 354 h 679"/>
                <a:gd name="T16" fmla="*/ 1956 w 3373"/>
                <a:gd name="T17" fmla="*/ 346 h 679"/>
                <a:gd name="T18" fmla="*/ 2215 w 3373"/>
                <a:gd name="T19" fmla="*/ 325 h 679"/>
                <a:gd name="T20" fmla="*/ 2461 w 3373"/>
                <a:gd name="T21" fmla="*/ 291 h 679"/>
                <a:gd name="T22" fmla="*/ 2693 w 3373"/>
                <a:gd name="T23" fmla="*/ 245 h 679"/>
                <a:gd name="T24" fmla="*/ 2908 w 3373"/>
                <a:gd name="T25" fmla="*/ 187 h 679"/>
                <a:gd name="T26" fmla="*/ 3105 w 3373"/>
                <a:gd name="T27" fmla="*/ 120 h 679"/>
                <a:gd name="T28" fmla="*/ 3282 w 3373"/>
                <a:gd name="T29" fmla="*/ 42 h 679"/>
                <a:gd name="T30" fmla="*/ 3370 w 3373"/>
                <a:gd name="T31" fmla="*/ 35 h 679"/>
                <a:gd name="T32" fmla="*/ 3370 w 3373"/>
                <a:gd name="T33" fmla="*/ 109 h 679"/>
                <a:gd name="T34" fmla="*/ 3341 w 3373"/>
                <a:gd name="T35" fmla="*/ 187 h 679"/>
                <a:gd name="T36" fmla="*/ 3287 w 3373"/>
                <a:gd name="T37" fmla="*/ 262 h 679"/>
                <a:gd name="T38" fmla="*/ 3208 w 3373"/>
                <a:gd name="T39" fmla="*/ 333 h 679"/>
                <a:gd name="T40" fmla="*/ 3107 w 3373"/>
                <a:gd name="T41" fmla="*/ 399 h 679"/>
                <a:gd name="T42" fmla="*/ 2983 w 3373"/>
                <a:gd name="T43" fmla="*/ 460 h 679"/>
                <a:gd name="T44" fmla="*/ 2841 w 3373"/>
                <a:gd name="T45" fmla="*/ 515 h 679"/>
                <a:gd name="T46" fmla="*/ 2682 w 3373"/>
                <a:gd name="T47" fmla="*/ 562 h 679"/>
                <a:gd name="T48" fmla="*/ 2507 w 3373"/>
                <a:gd name="T49" fmla="*/ 603 h 679"/>
                <a:gd name="T50" fmla="*/ 2318 w 3373"/>
                <a:gd name="T51" fmla="*/ 635 h 679"/>
                <a:gd name="T52" fmla="*/ 2117 w 3373"/>
                <a:gd name="T53" fmla="*/ 659 h 679"/>
                <a:gd name="T54" fmla="*/ 1906 w 3373"/>
                <a:gd name="T55" fmla="*/ 675 h 679"/>
                <a:gd name="T56" fmla="*/ 1686 w 3373"/>
                <a:gd name="T57" fmla="*/ 679 h 679"/>
                <a:gd name="T58" fmla="*/ 1467 w 3373"/>
                <a:gd name="T59" fmla="*/ 675 h 679"/>
                <a:gd name="T60" fmla="*/ 1255 w 3373"/>
                <a:gd name="T61" fmla="*/ 659 h 679"/>
                <a:gd name="T62" fmla="*/ 1054 w 3373"/>
                <a:gd name="T63" fmla="*/ 635 h 679"/>
                <a:gd name="T64" fmla="*/ 865 w 3373"/>
                <a:gd name="T65" fmla="*/ 603 h 679"/>
                <a:gd name="T66" fmla="*/ 690 w 3373"/>
                <a:gd name="T67" fmla="*/ 562 h 679"/>
                <a:gd name="T68" fmla="*/ 531 w 3373"/>
                <a:gd name="T69" fmla="*/ 515 h 679"/>
                <a:gd name="T70" fmla="*/ 389 w 3373"/>
                <a:gd name="T71" fmla="*/ 460 h 679"/>
                <a:gd name="T72" fmla="*/ 266 w 3373"/>
                <a:gd name="T73" fmla="*/ 399 h 679"/>
                <a:gd name="T74" fmla="*/ 164 w 3373"/>
                <a:gd name="T75" fmla="*/ 333 h 679"/>
                <a:gd name="T76" fmla="*/ 86 w 3373"/>
                <a:gd name="T77" fmla="*/ 262 h 679"/>
                <a:gd name="T78" fmla="*/ 32 w 3373"/>
                <a:gd name="T79" fmla="*/ 187 h 679"/>
                <a:gd name="T80" fmla="*/ 3 w 3373"/>
                <a:gd name="T81" fmla="*/ 109 h 679"/>
                <a:gd name="T82" fmla="*/ 3 w 3373"/>
                <a:gd name="T83" fmla="*/ 35 h 6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73" h="679">
                  <a:moveTo>
                    <a:pt x="12" y="0"/>
                  </a:moveTo>
                  <a:lnTo>
                    <a:pt x="91" y="42"/>
                  </a:lnTo>
                  <a:lnTo>
                    <a:pt x="177" y="82"/>
                  </a:lnTo>
                  <a:lnTo>
                    <a:pt x="268" y="120"/>
                  </a:lnTo>
                  <a:lnTo>
                    <a:pt x="364" y="154"/>
                  </a:lnTo>
                  <a:lnTo>
                    <a:pt x="465" y="187"/>
                  </a:lnTo>
                  <a:lnTo>
                    <a:pt x="571" y="217"/>
                  </a:lnTo>
                  <a:lnTo>
                    <a:pt x="680" y="245"/>
                  </a:lnTo>
                  <a:lnTo>
                    <a:pt x="794" y="270"/>
                  </a:lnTo>
                  <a:lnTo>
                    <a:pt x="912" y="291"/>
                  </a:lnTo>
                  <a:lnTo>
                    <a:pt x="1034" y="310"/>
                  </a:lnTo>
                  <a:lnTo>
                    <a:pt x="1158" y="325"/>
                  </a:lnTo>
                  <a:lnTo>
                    <a:pt x="1287" y="338"/>
                  </a:lnTo>
                  <a:lnTo>
                    <a:pt x="1417" y="346"/>
                  </a:lnTo>
                  <a:lnTo>
                    <a:pt x="1551" y="352"/>
                  </a:lnTo>
                  <a:lnTo>
                    <a:pt x="1686" y="354"/>
                  </a:lnTo>
                  <a:lnTo>
                    <a:pt x="1822" y="352"/>
                  </a:lnTo>
                  <a:lnTo>
                    <a:pt x="1956" y="346"/>
                  </a:lnTo>
                  <a:lnTo>
                    <a:pt x="2086" y="338"/>
                  </a:lnTo>
                  <a:lnTo>
                    <a:pt x="2215" y="325"/>
                  </a:lnTo>
                  <a:lnTo>
                    <a:pt x="2340" y="310"/>
                  </a:lnTo>
                  <a:lnTo>
                    <a:pt x="2461" y="291"/>
                  </a:lnTo>
                  <a:lnTo>
                    <a:pt x="2578" y="270"/>
                  </a:lnTo>
                  <a:lnTo>
                    <a:pt x="2693" y="245"/>
                  </a:lnTo>
                  <a:lnTo>
                    <a:pt x="2803" y="217"/>
                  </a:lnTo>
                  <a:lnTo>
                    <a:pt x="2908" y="187"/>
                  </a:lnTo>
                  <a:lnTo>
                    <a:pt x="3009" y="154"/>
                  </a:lnTo>
                  <a:lnTo>
                    <a:pt x="3105" y="120"/>
                  </a:lnTo>
                  <a:lnTo>
                    <a:pt x="3197" y="82"/>
                  </a:lnTo>
                  <a:lnTo>
                    <a:pt x="3282" y="42"/>
                  </a:lnTo>
                  <a:lnTo>
                    <a:pt x="3362" y="0"/>
                  </a:lnTo>
                  <a:lnTo>
                    <a:pt x="3370" y="35"/>
                  </a:lnTo>
                  <a:lnTo>
                    <a:pt x="3373" y="69"/>
                  </a:lnTo>
                  <a:lnTo>
                    <a:pt x="3370" y="109"/>
                  </a:lnTo>
                  <a:lnTo>
                    <a:pt x="3359" y="149"/>
                  </a:lnTo>
                  <a:lnTo>
                    <a:pt x="3341" y="187"/>
                  </a:lnTo>
                  <a:lnTo>
                    <a:pt x="3318" y="226"/>
                  </a:lnTo>
                  <a:lnTo>
                    <a:pt x="3287" y="262"/>
                  </a:lnTo>
                  <a:lnTo>
                    <a:pt x="3251" y="298"/>
                  </a:lnTo>
                  <a:lnTo>
                    <a:pt x="3208" y="333"/>
                  </a:lnTo>
                  <a:lnTo>
                    <a:pt x="3160" y="366"/>
                  </a:lnTo>
                  <a:lnTo>
                    <a:pt x="3107" y="399"/>
                  </a:lnTo>
                  <a:lnTo>
                    <a:pt x="3047" y="429"/>
                  </a:lnTo>
                  <a:lnTo>
                    <a:pt x="2983" y="460"/>
                  </a:lnTo>
                  <a:lnTo>
                    <a:pt x="2915" y="487"/>
                  </a:lnTo>
                  <a:lnTo>
                    <a:pt x="2841" y="515"/>
                  </a:lnTo>
                  <a:lnTo>
                    <a:pt x="2764" y="539"/>
                  </a:lnTo>
                  <a:lnTo>
                    <a:pt x="2682" y="562"/>
                  </a:lnTo>
                  <a:lnTo>
                    <a:pt x="2596" y="584"/>
                  </a:lnTo>
                  <a:lnTo>
                    <a:pt x="2507" y="603"/>
                  </a:lnTo>
                  <a:lnTo>
                    <a:pt x="2414" y="621"/>
                  </a:lnTo>
                  <a:lnTo>
                    <a:pt x="2318" y="635"/>
                  </a:lnTo>
                  <a:lnTo>
                    <a:pt x="2220" y="649"/>
                  </a:lnTo>
                  <a:lnTo>
                    <a:pt x="2117" y="659"/>
                  </a:lnTo>
                  <a:lnTo>
                    <a:pt x="2013" y="669"/>
                  </a:lnTo>
                  <a:lnTo>
                    <a:pt x="1906" y="675"/>
                  </a:lnTo>
                  <a:lnTo>
                    <a:pt x="1798" y="678"/>
                  </a:lnTo>
                  <a:lnTo>
                    <a:pt x="1686" y="679"/>
                  </a:lnTo>
                  <a:lnTo>
                    <a:pt x="1575" y="678"/>
                  </a:lnTo>
                  <a:lnTo>
                    <a:pt x="1467" y="675"/>
                  </a:lnTo>
                  <a:lnTo>
                    <a:pt x="1360" y="669"/>
                  </a:lnTo>
                  <a:lnTo>
                    <a:pt x="1255" y="659"/>
                  </a:lnTo>
                  <a:lnTo>
                    <a:pt x="1153" y="649"/>
                  </a:lnTo>
                  <a:lnTo>
                    <a:pt x="1054" y="635"/>
                  </a:lnTo>
                  <a:lnTo>
                    <a:pt x="958" y="621"/>
                  </a:lnTo>
                  <a:lnTo>
                    <a:pt x="865" y="603"/>
                  </a:lnTo>
                  <a:lnTo>
                    <a:pt x="776" y="584"/>
                  </a:lnTo>
                  <a:lnTo>
                    <a:pt x="690" y="562"/>
                  </a:lnTo>
                  <a:lnTo>
                    <a:pt x="609" y="539"/>
                  </a:lnTo>
                  <a:lnTo>
                    <a:pt x="531" y="515"/>
                  </a:lnTo>
                  <a:lnTo>
                    <a:pt x="458" y="487"/>
                  </a:lnTo>
                  <a:lnTo>
                    <a:pt x="389" y="460"/>
                  </a:lnTo>
                  <a:lnTo>
                    <a:pt x="326" y="429"/>
                  </a:lnTo>
                  <a:lnTo>
                    <a:pt x="266" y="399"/>
                  </a:lnTo>
                  <a:lnTo>
                    <a:pt x="213" y="366"/>
                  </a:lnTo>
                  <a:lnTo>
                    <a:pt x="164" y="333"/>
                  </a:lnTo>
                  <a:lnTo>
                    <a:pt x="122" y="298"/>
                  </a:lnTo>
                  <a:lnTo>
                    <a:pt x="86" y="262"/>
                  </a:lnTo>
                  <a:lnTo>
                    <a:pt x="55" y="226"/>
                  </a:lnTo>
                  <a:lnTo>
                    <a:pt x="32" y="187"/>
                  </a:lnTo>
                  <a:lnTo>
                    <a:pt x="14" y="149"/>
                  </a:lnTo>
                  <a:lnTo>
                    <a:pt x="3" y="109"/>
                  </a:lnTo>
                  <a:lnTo>
                    <a:pt x="0" y="69"/>
                  </a:lnTo>
                  <a:lnTo>
                    <a:pt x="3" y="35"/>
                  </a:lnTo>
                  <a:lnTo>
                    <a:pt x="12" y="0"/>
                  </a:lnTo>
                  <a:close/>
                </a:path>
              </a:pathLst>
            </a:custGeom>
            <a:grp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33" name="Freeform 17">
              <a:extLst>
                <a:ext uri="{FF2B5EF4-FFF2-40B4-BE49-F238E27FC236}">
                  <a16:creationId xmlns:a16="http://schemas.microsoft.com/office/drawing/2014/main" id="{AE5FB15F-9750-1C5D-D652-FC135A607070}"/>
                </a:ext>
              </a:extLst>
            </p:cNvPr>
            <p:cNvSpPr>
              <a:spLocks/>
            </p:cNvSpPr>
            <p:nvPr/>
          </p:nvSpPr>
          <p:spPr bwMode="auto">
            <a:xfrm>
              <a:off x="1575" y="3389"/>
              <a:ext cx="482" cy="97"/>
            </a:xfrm>
            <a:custGeom>
              <a:avLst/>
              <a:gdLst>
                <a:gd name="T0" fmla="*/ 91 w 3373"/>
                <a:gd name="T1" fmla="*/ 42 h 680"/>
                <a:gd name="T2" fmla="*/ 268 w 3373"/>
                <a:gd name="T3" fmla="*/ 119 h 680"/>
                <a:gd name="T4" fmla="*/ 465 w 3373"/>
                <a:gd name="T5" fmla="*/ 187 h 680"/>
                <a:gd name="T6" fmla="*/ 680 w 3373"/>
                <a:gd name="T7" fmla="*/ 245 h 680"/>
                <a:gd name="T8" fmla="*/ 912 w 3373"/>
                <a:gd name="T9" fmla="*/ 291 h 680"/>
                <a:gd name="T10" fmla="*/ 1158 w 3373"/>
                <a:gd name="T11" fmla="*/ 326 h 680"/>
                <a:gd name="T12" fmla="*/ 1417 w 3373"/>
                <a:gd name="T13" fmla="*/ 347 h 680"/>
                <a:gd name="T14" fmla="*/ 1686 w 3373"/>
                <a:gd name="T15" fmla="*/ 354 h 680"/>
                <a:gd name="T16" fmla="*/ 1956 w 3373"/>
                <a:gd name="T17" fmla="*/ 347 h 680"/>
                <a:gd name="T18" fmla="*/ 2215 w 3373"/>
                <a:gd name="T19" fmla="*/ 326 h 680"/>
                <a:gd name="T20" fmla="*/ 2461 w 3373"/>
                <a:gd name="T21" fmla="*/ 291 h 680"/>
                <a:gd name="T22" fmla="*/ 2693 w 3373"/>
                <a:gd name="T23" fmla="*/ 245 h 680"/>
                <a:gd name="T24" fmla="*/ 2908 w 3373"/>
                <a:gd name="T25" fmla="*/ 187 h 680"/>
                <a:gd name="T26" fmla="*/ 3105 w 3373"/>
                <a:gd name="T27" fmla="*/ 119 h 680"/>
                <a:gd name="T28" fmla="*/ 3282 w 3373"/>
                <a:gd name="T29" fmla="*/ 42 h 680"/>
                <a:gd name="T30" fmla="*/ 3370 w 3373"/>
                <a:gd name="T31" fmla="*/ 34 h 680"/>
                <a:gd name="T32" fmla="*/ 3370 w 3373"/>
                <a:gd name="T33" fmla="*/ 108 h 680"/>
                <a:gd name="T34" fmla="*/ 3341 w 3373"/>
                <a:gd name="T35" fmla="*/ 187 h 680"/>
                <a:gd name="T36" fmla="*/ 3287 w 3373"/>
                <a:gd name="T37" fmla="*/ 262 h 680"/>
                <a:gd name="T38" fmla="*/ 3208 w 3373"/>
                <a:gd name="T39" fmla="*/ 332 h 680"/>
                <a:gd name="T40" fmla="*/ 3107 w 3373"/>
                <a:gd name="T41" fmla="*/ 398 h 680"/>
                <a:gd name="T42" fmla="*/ 2983 w 3373"/>
                <a:gd name="T43" fmla="*/ 459 h 680"/>
                <a:gd name="T44" fmla="*/ 2841 w 3373"/>
                <a:gd name="T45" fmla="*/ 514 h 680"/>
                <a:gd name="T46" fmla="*/ 2682 w 3373"/>
                <a:gd name="T47" fmla="*/ 562 h 680"/>
                <a:gd name="T48" fmla="*/ 2507 w 3373"/>
                <a:gd name="T49" fmla="*/ 603 h 680"/>
                <a:gd name="T50" fmla="*/ 2318 w 3373"/>
                <a:gd name="T51" fmla="*/ 636 h 680"/>
                <a:gd name="T52" fmla="*/ 2117 w 3373"/>
                <a:gd name="T53" fmla="*/ 660 h 680"/>
                <a:gd name="T54" fmla="*/ 1906 w 3373"/>
                <a:gd name="T55" fmla="*/ 674 h 680"/>
                <a:gd name="T56" fmla="*/ 1686 w 3373"/>
                <a:gd name="T57" fmla="*/ 680 h 680"/>
                <a:gd name="T58" fmla="*/ 1467 w 3373"/>
                <a:gd name="T59" fmla="*/ 674 h 680"/>
                <a:gd name="T60" fmla="*/ 1255 w 3373"/>
                <a:gd name="T61" fmla="*/ 660 h 680"/>
                <a:gd name="T62" fmla="*/ 1054 w 3373"/>
                <a:gd name="T63" fmla="*/ 636 h 680"/>
                <a:gd name="T64" fmla="*/ 865 w 3373"/>
                <a:gd name="T65" fmla="*/ 603 h 680"/>
                <a:gd name="T66" fmla="*/ 690 w 3373"/>
                <a:gd name="T67" fmla="*/ 562 h 680"/>
                <a:gd name="T68" fmla="*/ 531 w 3373"/>
                <a:gd name="T69" fmla="*/ 514 h 680"/>
                <a:gd name="T70" fmla="*/ 389 w 3373"/>
                <a:gd name="T71" fmla="*/ 459 h 680"/>
                <a:gd name="T72" fmla="*/ 266 w 3373"/>
                <a:gd name="T73" fmla="*/ 398 h 680"/>
                <a:gd name="T74" fmla="*/ 164 w 3373"/>
                <a:gd name="T75" fmla="*/ 332 h 680"/>
                <a:gd name="T76" fmla="*/ 86 w 3373"/>
                <a:gd name="T77" fmla="*/ 262 h 680"/>
                <a:gd name="T78" fmla="*/ 32 w 3373"/>
                <a:gd name="T79" fmla="*/ 187 h 680"/>
                <a:gd name="T80" fmla="*/ 3 w 3373"/>
                <a:gd name="T81" fmla="*/ 108 h 680"/>
                <a:gd name="T82" fmla="*/ 3 w 3373"/>
                <a:gd name="T83" fmla="*/ 34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73" h="680">
                  <a:moveTo>
                    <a:pt x="12" y="0"/>
                  </a:moveTo>
                  <a:lnTo>
                    <a:pt x="91" y="42"/>
                  </a:lnTo>
                  <a:lnTo>
                    <a:pt x="177" y="82"/>
                  </a:lnTo>
                  <a:lnTo>
                    <a:pt x="268" y="119"/>
                  </a:lnTo>
                  <a:lnTo>
                    <a:pt x="364" y="155"/>
                  </a:lnTo>
                  <a:lnTo>
                    <a:pt x="465" y="187"/>
                  </a:lnTo>
                  <a:lnTo>
                    <a:pt x="571" y="218"/>
                  </a:lnTo>
                  <a:lnTo>
                    <a:pt x="680" y="245"/>
                  </a:lnTo>
                  <a:lnTo>
                    <a:pt x="794" y="270"/>
                  </a:lnTo>
                  <a:lnTo>
                    <a:pt x="912" y="291"/>
                  </a:lnTo>
                  <a:lnTo>
                    <a:pt x="1034" y="310"/>
                  </a:lnTo>
                  <a:lnTo>
                    <a:pt x="1158" y="326"/>
                  </a:lnTo>
                  <a:lnTo>
                    <a:pt x="1287" y="338"/>
                  </a:lnTo>
                  <a:lnTo>
                    <a:pt x="1417" y="347"/>
                  </a:lnTo>
                  <a:lnTo>
                    <a:pt x="1551" y="352"/>
                  </a:lnTo>
                  <a:lnTo>
                    <a:pt x="1686" y="354"/>
                  </a:lnTo>
                  <a:lnTo>
                    <a:pt x="1822" y="352"/>
                  </a:lnTo>
                  <a:lnTo>
                    <a:pt x="1956" y="347"/>
                  </a:lnTo>
                  <a:lnTo>
                    <a:pt x="2086" y="338"/>
                  </a:lnTo>
                  <a:lnTo>
                    <a:pt x="2215" y="326"/>
                  </a:lnTo>
                  <a:lnTo>
                    <a:pt x="2340" y="310"/>
                  </a:lnTo>
                  <a:lnTo>
                    <a:pt x="2461" y="291"/>
                  </a:lnTo>
                  <a:lnTo>
                    <a:pt x="2578" y="270"/>
                  </a:lnTo>
                  <a:lnTo>
                    <a:pt x="2693" y="245"/>
                  </a:lnTo>
                  <a:lnTo>
                    <a:pt x="2803" y="218"/>
                  </a:lnTo>
                  <a:lnTo>
                    <a:pt x="2908" y="187"/>
                  </a:lnTo>
                  <a:lnTo>
                    <a:pt x="3009" y="155"/>
                  </a:lnTo>
                  <a:lnTo>
                    <a:pt x="3105" y="119"/>
                  </a:lnTo>
                  <a:lnTo>
                    <a:pt x="3197" y="82"/>
                  </a:lnTo>
                  <a:lnTo>
                    <a:pt x="3282" y="42"/>
                  </a:lnTo>
                  <a:lnTo>
                    <a:pt x="3362" y="0"/>
                  </a:lnTo>
                  <a:lnTo>
                    <a:pt x="3370" y="34"/>
                  </a:lnTo>
                  <a:lnTo>
                    <a:pt x="3373" y="68"/>
                  </a:lnTo>
                  <a:lnTo>
                    <a:pt x="3370" y="108"/>
                  </a:lnTo>
                  <a:lnTo>
                    <a:pt x="3359" y="148"/>
                  </a:lnTo>
                  <a:lnTo>
                    <a:pt x="3341" y="187"/>
                  </a:lnTo>
                  <a:lnTo>
                    <a:pt x="3318" y="225"/>
                  </a:lnTo>
                  <a:lnTo>
                    <a:pt x="3287" y="262"/>
                  </a:lnTo>
                  <a:lnTo>
                    <a:pt x="3251" y="297"/>
                  </a:lnTo>
                  <a:lnTo>
                    <a:pt x="3208" y="332"/>
                  </a:lnTo>
                  <a:lnTo>
                    <a:pt x="3160" y="366"/>
                  </a:lnTo>
                  <a:lnTo>
                    <a:pt x="3107" y="398"/>
                  </a:lnTo>
                  <a:lnTo>
                    <a:pt x="3047" y="430"/>
                  </a:lnTo>
                  <a:lnTo>
                    <a:pt x="2983" y="459"/>
                  </a:lnTo>
                  <a:lnTo>
                    <a:pt x="2915" y="487"/>
                  </a:lnTo>
                  <a:lnTo>
                    <a:pt x="2841" y="514"/>
                  </a:lnTo>
                  <a:lnTo>
                    <a:pt x="2764" y="539"/>
                  </a:lnTo>
                  <a:lnTo>
                    <a:pt x="2682" y="562"/>
                  </a:lnTo>
                  <a:lnTo>
                    <a:pt x="2596" y="583"/>
                  </a:lnTo>
                  <a:lnTo>
                    <a:pt x="2507" y="603"/>
                  </a:lnTo>
                  <a:lnTo>
                    <a:pt x="2414" y="620"/>
                  </a:lnTo>
                  <a:lnTo>
                    <a:pt x="2318" y="636"/>
                  </a:lnTo>
                  <a:lnTo>
                    <a:pt x="2220" y="649"/>
                  </a:lnTo>
                  <a:lnTo>
                    <a:pt x="2117" y="660"/>
                  </a:lnTo>
                  <a:lnTo>
                    <a:pt x="2013" y="668"/>
                  </a:lnTo>
                  <a:lnTo>
                    <a:pt x="1906" y="674"/>
                  </a:lnTo>
                  <a:lnTo>
                    <a:pt x="1798" y="679"/>
                  </a:lnTo>
                  <a:lnTo>
                    <a:pt x="1686" y="680"/>
                  </a:lnTo>
                  <a:lnTo>
                    <a:pt x="1575" y="679"/>
                  </a:lnTo>
                  <a:lnTo>
                    <a:pt x="1467" y="674"/>
                  </a:lnTo>
                  <a:lnTo>
                    <a:pt x="1360" y="668"/>
                  </a:lnTo>
                  <a:lnTo>
                    <a:pt x="1255" y="660"/>
                  </a:lnTo>
                  <a:lnTo>
                    <a:pt x="1153" y="649"/>
                  </a:lnTo>
                  <a:lnTo>
                    <a:pt x="1054" y="636"/>
                  </a:lnTo>
                  <a:lnTo>
                    <a:pt x="958" y="620"/>
                  </a:lnTo>
                  <a:lnTo>
                    <a:pt x="865" y="603"/>
                  </a:lnTo>
                  <a:lnTo>
                    <a:pt x="776" y="583"/>
                  </a:lnTo>
                  <a:lnTo>
                    <a:pt x="690" y="562"/>
                  </a:lnTo>
                  <a:lnTo>
                    <a:pt x="609" y="539"/>
                  </a:lnTo>
                  <a:lnTo>
                    <a:pt x="531" y="514"/>
                  </a:lnTo>
                  <a:lnTo>
                    <a:pt x="458" y="487"/>
                  </a:lnTo>
                  <a:lnTo>
                    <a:pt x="389" y="459"/>
                  </a:lnTo>
                  <a:lnTo>
                    <a:pt x="326" y="430"/>
                  </a:lnTo>
                  <a:lnTo>
                    <a:pt x="266" y="398"/>
                  </a:lnTo>
                  <a:lnTo>
                    <a:pt x="213" y="366"/>
                  </a:lnTo>
                  <a:lnTo>
                    <a:pt x="164" y="332"/>
                  </a:lnTo>
                  <a:lnTo>
                    <a:pt x="122" y="297"/>
                  </a:lnTo>
                  <a:lnTo>
                    <a:pt x="86" y="262"/>
                  </a:lnTo>
                  <a:lnTo>
                    <a:pt x="55" y="225"/>
                  </a:lnTo>
                  <a:lnTo>
                    <a:pt x="32" y="187"/>
                  </a:lnTo>
                  <a:lnTo>
                    <a:pt x="14" y="148"/>
                  </a:lnTo>
                  <a:lnTo>
                    <a:pt x="3" y="108"/>
                  </a:lnTo>
                  <a:lnTo>
                    <a:pt x="0" y="68"/>
                  </a:lnTo>
                  <a:lnTo>
                    <a:pt x="3" y="34"/>
                  </a:lnTo>
                  <a:lnTo>
                    <a:pt x="12" y="0"/>
                  </a:lnTo>
                  <a:close/>
                </a:path>
              </a:pathLst>
            </a:custGeom>
            <a:grp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grpSp>
      <p:sp>
        <p:nvSpPr>
          <p:cNvPr id="34" name="TextBox 33">
            <a:extLst>
              <a:ext uri="{FF2B5EF4-FFF2-40B4-BE49-F238E27FC236}">
                <a16:creationId xmlns:a16="http://schemas.microsoft.com/office/drawing/2014/main" id="{0C4A62E9-5405-7831-D5C5-04235EB47B5C}"/>
              </a:ext>
            </a:extLst>
          </p:cNvPr>
          <p:cNvSpPr txBox="1"/>
          <p:nvPr/>
        </p:nvSpPr>
        <p:spPr>
          <a:xfrm>
            <a:off x="7976966" y="4984271"/>
            <a:ext cx="1351464"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1259</a:t>
            </a:r>
          </a:p>
        </p:txBody>
      </p:sp>
      <p:sp>
        <p:nvSpPr>
          <p:cNvPr id="35" name="TextBox 34">
            <a:extLst>
              <a:ext uri="{FF2B5EF4-FFF2-40B4-BE49-F238E27FC236}">
                <a16:creationId xmlns:a16="http://schemas.microsoft.com/office/drawing/2014/main" id="{2F83E87F-C384-5280-5DB2-5F3998A8159D}"/>
              </a:ext>
            </a:extLst>
          </p:cNvPr>
          <p:cNvSpPr txBox="1"/>
          <p:nvPr/>
        </p:nvSpPr>
        <p:spPr>
          <a:xfrm>
            <a:off x="9176898" y="4984271"/>
            <a:ext cx="1351464"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803</a:t>
            </a:r>
          </a:p>
        </p:txBody>
      </p:sp>
      <p:sp>
        <p:nvSpPr>
          <p:cNvPr id="36" name="TextBox 35">
            <a:extLst>
              <a:ext uri="{FF2B5EF4-FFF2-40B4-BE49-F238E27FC236}">
                <a16:creationId xmlns:a16="http://schemas.microsoft.com/office/drawing/2014/main" id="{4DC0E6BB-FCC5-40C5-A20C-59F2DC4ABCCE}"/>
              </a:ext>
            </a:extLst>
          </p:cNvPr>
          <p:cNvSpPr txBox="1"/>
          <p:nvPr/>
        </p:nvSpPr>
        <p:spPr>
          <a:xfrm>
            <a:off x="10327290" y="4984271"/>
            <a:ext cx="1351464"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4812</a:t>
            </a:r>
          </a:p>
        </p:txBody>
      </p:sp>
      <p:cxnSp>
        <p:nvCxnSpPr>
          <p:cNvPr id="3" name="Straight Connector 2">
            <a:extLst>
              <a:ext uri="{FF2B5EF4-FFF2-40B4-BE49-F238E27FC236}">
                <a16:creationId xmlns:a16="http://schemas.microsoft.com/office/drawing/2014/main" id="{2DFA58E7-FB84-FFFF-F70D-A2B37AE3F8A1}"/>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Freeform: Shape 3">
            <a:extLst>
              <a:ext uri="{FF2B5EF4-FFF2-40B4-BE49-F238E27FC236}">
                <a16:creationId xmlns:a16="http://schemas.microsoft.com/office/drawing/2014/main" id="{FB53B0F9-3B9E-EF1A-5314-8641C48CC10E}"/>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DF98C737-5623-2408-83FF-33268AA66298}"/>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12" name="Freeform: Shape 11">
            <a:extLst>
              <a:ext uri="{FF2B5EF4-FFF2-40B4-BE49-F238E27FC236}">
                <a16:creationId xmlns:a16="http://schemas.microsoft.com/office/drawing/2014/main" id="{CAC22D1C-E33E-DFB0-8544-78E1816F52CE}"/>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13" name="Freeform: Shape 12">
            <a:extLst>
              <a:ext uri="{FF2B5EF4-FFF2-40B4-BE49-F238E27FC236}">
                <a16:creationId xmlns:a16="http://schemas.microsoft.com/office/drawing/2014/main" id="{BD680FA2-F82A-DDE2-C0AF-DB33638AEF63}"/>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14" name="Freeform: Shape 13">
            <a:extLst>
              <a:ext uri="{FF2B5EF4-FFF2-40B4-BE49-F238E27FC236}">
                <a16:creationId xmlns:a16="http://schemas.microsoft.com/office/drawing/2014/main" id="{39226AFE-6016-9545-C08D-EC95E076E67F}"/>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15" name="Rectangle: Rounded Corners 14">
            <a:extLst>
              <a:ext uri="{FF2B5EF4-FFF2-40B4-BE49-F238E27FC236}">
                <a16:creationId xmlns:a16="http://schemas.microsoft.com/office/drawing/2014/main" id="{44F8E6BA-6D40-C6A6-ABAB-E6175CE54279}"/>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16" name="Freeform 58">
            <a:extLst>
              <a:ext uri="{FF2B5EF4-FFF2-40B4-BE49-F238E27FC236}">
                <a16:creationId xmlns:a16="http://schemas.microsoft.com/office/drawing/2014/main" id="{439E339E-325C-C10E-AC21-5A36EDF4DD08}"/>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17" name="TextBox 16">
            <a:extLst>
              <a:ext uri="{FF2B5EF4-FFF2-40B4-BE49-F238E27FC236}">
                <a16:creationId xmlns:a16="http://schemas.microsoft.com/office/drawing/2014/main" id="{331CA839-7A68-715A-5D38-3C079B8E8F9C}"/>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18" name="TextBox 17">
            <a:extLst>
              <a:ext uri="{FF2B5EF4-FFF2-40B4-BE49-F238E27FC236}">
                <a16:creationId xmlns:a16="http://schemas.microsoft.com/office/drawing/2014/main" id="{66CFC1DE-CEF0-1C8F-D4BB-523DB721E6BF}"/>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28" name="TextBox 27">
            <a:extLst>
              <a:ext uri="{FF2B5EF4-FFF2-40B4-BE49-F238E27FC236}">
                <a16:creationId xmlns:a16="http://schemas.microsoft.com/office/drawing/2014/main" id="{6E4183EA-25AF-2105-7C2E-449D7E16C509}"/>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37" name="TextBox 36">
            <a:extLst>
              <a:ext uri="{FF2B5EF4-FFF2-40B4-BE49-F238E27FC236}">
                <a16:creationId xmlns:a16="http://schemas.microsoft.com/office/drawing/2014/main" id="{D5E91DEA-A4F4-A188-D532-CD3AE02F629B}"/>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52" name="Graphic 36">
            <a:extLst>
              <a:ext uri="{FF2B5EF4-FFF2-40B4-BE49-F238E27FC236}">
                <a16:creationId xmlns:a16="http://schemas.microsoft.com/office/drawing/2014/main" id="{D86994FF-FC45-D6CD-90F1-C7BE9A419B01}"/>
              </a:ext>
            </a:extLst>
          </p:cNvPr>
          <p:cNvGrpSpPr/>
          <p:nvPr/>
        </p:nvGrpSpPr>
        <p:grpSpPr>
          <a:xfrm>
            <a:off x="11370781" y="427668"/>
            <a:ext cx="209404" cy="243212"/>
            <a:chOff x="5791200" y="3073400"/>
            <a:chExt cx="611194" cy="709872"/>
          </a:xfrm>
          <a:solidFill>
            <a:schemeClr val="accent2"/>
          </a:solidFill>
        </p:grpSpPr>
        <p:sp>
          <p:nvSpPr>
            <p:cNvPr id="53" name="Freeform 51">
              <a:extLst>
                <a:ext uri="{FF2B5EF4-FFF2-40B4-BE49-F238E27FC236}">
                  <a16:creationId xmlns:a16="http://schemas.microsoft.com/office/drawing/2014/main" id="{8D711CD2-FD77-2640-7FB6-7F9D7A9F17D4}"/>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55" name="Freeform 52">
              <a:extLst>
                <a:ext uri="{FF2B5EF4-FFF2-40B4-BE49-F238E27FC236}">
                  <a16:creationId xmlns:a16="http://schemas.microsoft.com/office/drawing/2014/main" id="{CEA0FB9E-007F-6CC0-2D03-007D65838BDD}"/>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56" name="Freeform 53">
              <a:extLst>
                <a:ext uri="{FF2B5EF4-FFF2-40B4-BE49-F238E27FC236}">
                  <a16:creationId xmlns:a16="http://schemas.microsoft.com/office/drawing/2014/main" id="{6357B991-AC52-BDF7-1A00-8DBAA9043D24}"/>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57" name="Freeform 54">
              <a:extLst>
                <a:ext uri="{FF2B5EF4-FFF2-40B4-BE49-F238E27FC236}">
                  <a16:creationId xmlns:a16="http://schemas.microsoft.com/office/drawing/2014/main" id="{ADBA7283-B3C3-C86B-8207-1B0CC5CA79C2}"/>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58" name="Freeform 55">
              <a:extLst>
                <a:ext uri="{FF2B5EF4-FFF2-40B4-BE49-F238E27FC236}">
                  <a16:creationId xmlns:a16="http://schemas.microsoft.com/office/drawing/2014/main" id="{70589AAF-D6A4-E0A2-496D-3373339394AB}"/>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59" name="Freeform 56">
              <a:extLst>
                <a:ext uri="{FF2B5EF4-FFF2-40B4-BE49-F238E27FC236}">
                  <a16:creationId xmlns:a16="http://schemas.microsoft.com/office/drawing/2014/main" id="{FEB34231-0B3A-01DF-0E43-99AFECABE87F}"/>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60" name="TextBox 59">
            <a:extLst>
              <a:ext uri="{FF2B5EF4-FFF2-40B4-BE49-F238E27FC236}">
                <a16:creationId xmlns:a16="http://schemas.microsoft.com/office/drawing/2014/main" id="{B787F50D-FC82-4917-DB7A-A71D45D7B62E}"/>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64" name="TextBox 63">
            <a:extLst>
              <a:ext uri="{FF2B5EF4-FFF2-40B4-BE49-F238E27FC236}">
                <a16:creationId xmlns:a16="http://schemas.microsoft.com/office/drawing/2014/main" id="{46170CA9-E6F5-FC57-15B2-36D7A27C50A0}"/>
              </a:ext>
            </a:extLst>
          </p:cNvPr>
          <p:cNvSpPr txBox="1"/>
          <p:nvPr/>
        </p:nvSpPr>
        <p:spPr>
          <a:xfrm>
            <a:off x="1927840" y="3217983"/>
            <a:ext cx="1347647" cy="2000548"/>
          </a:xfrm>
          <a:prstGeom prst="rect">
            <a:avLst/>
          </a:prstGeom>
          <a:noFill/>
        </p:spPr>
        <p:txBody>
          <a:bodyPr wrap="square" rtlCol="0">
            <a:spAutoFit/>
          </a:bodyPr>
          <a:lstStyle>
            <a:defPPr>
              <a:defRPr lang="en-US"/>
            </a:defPPr>
            <a:lvl1pPr>
              <a:lnSpc>
                <a:spcPct val="150000"/>
              </a:lnSpc>
              <a:defRPr sz="1200" i="1">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i="0" noProof="1">
                <a:solidFill>
                  <a:schemeClr val="bg1"/>
                </a:solidFill>
              </a:rPr>
              <a:t>Lorem ipsum dolor sit amet, consectetur adipiscing elit, sed do eiusmod tempor incididunt</a:t>
            </a:r>
          </a:p>
        </p:txBody>
      </p:sp>
      <p:sp>
        <p:nvSpPr>
          <p:cNvPr id="65" name="TextBox 64">
            <a:extLst>
              <a:ext uri="{FF2B5EF4-FFF2-40B4-BE49-F238E27FC236}">
                <a16:creationId xmlns:a16="http://schemas.microsoft.com/office/drawing/2014/main" id="{C9CCE0EB-52CC-498B-8F25-D85FEDF7CE5B}"/>
              </a:ext>
            </a:extLst>
          </p:cNvPr>
          <p:cNvSpPr txBox="1"/>
          <p:nvPr/>
        </p:nvSpPr>
        <p:spPr>
          <a:xfrm>
            <a:off x="7177089" y="1677288"/>
            <a:ext cx="1351464"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t>1.5M</a:t>
            </a:r>
          </a:p>
        </p:txBody>
      </p:sp>
      <p:sp>
        <p:nvSpPr>
          <p:cNvPr id="66" name="TextBox 65">
            <a:extLst>
              <a:ext uri="{FF2B5EF4-FFF2-40B4-BE49-F238E27FC236}">
                <a16:creationId xmlns:a16="http://schemas.microsoft.com/office/drawing/2014/main" id="{B88A44D5-0229-E7E0-F878-E07DAA223EC9}"/>
              </a:ext>
            </a:extLst>
          </p:cNvPr>
          <p:cNvSpPr txBox="1"/>
          <p:nvPr/>
        </p:nvSpPr>
        <p:spPr>
          <a:xfrm>
            <a:off x="7332811" y="2325142"/>
            <a:ext cx="1423200" cy="615553"/>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a:t>
            </a:r>
          </a:p>
        </p:txBody>
      </p:sp>
      <p:sp>
        <p:nvSpPr>
          <p:cNvPr id="7" name="Picture Placeholder 6">
            <a:extLst>
              <a:ext uri="{FF2B5EF4-FFF2-40B4-BE49-F238E27FC236}">
                <a16:creationId xmlns:a16="http://schemas.microsoft.com/office/drawing/2014/main" id="{47FB8A33-6B04-0F03-1193-FC86DC36989F}"/>
              </a:ext>
            </a:extLst>
          </p:cNvPr>
          <p:cNvSpPr>
            <a:spLocks noGrp="1"/>
          </p:cNvSpPr>
          <p:nvPr>
            <p:ph type="pic" sz="quarter" idx="10"/>
          </p:nvPr>
        </p:nvSpPr>
        <p:spPr/>
      </p:sp>
    </p:spTree>
    <p:extLst>
      <p:ext uri="{BB962C8B-B14F-4D97-AF65-F5344CB8AC3E}">
        <p14:creationId xmlns:p14="http://schemas.microsoft.com/office/powerpoint/2010/main" val="538482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21FCEB72-34BE-7C02-3DF7-3C15EC12F4CA}"/>
              </a:ext>
            </a:extLst>
          </p:cNvPr>
          <p:cNvSpPr/>
          <p:nvPr/>
        </p:nvSpPr>
        <p:spPr>
          <a:xfrm>
            <a:off x="479424" y="2955422"/>
            <a:ext cx="2374013" cy="2419382"/>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46E72790-0ADE-641B-6539-78784E709D11}"/>
              </a:ext>
            </a:extLst>
          </p:cNvPr>
          <p:cNvSpPr txBox="1"/>
          <p:nvPr/>
        </p:nvSpPr>
        <p:spPr>
          <a:xfrm>
            <a:off x="1542574" y="1353402"/>
            <a:ext cx="9220676" cy="769441"/>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pPr algn="ctr"/>
            <a:r>
              <a:rPr lang="en-US" sz="4400" b="1" noProof="1">
                <a:solidFill>
                  <a:schemeClr val="accent1"/>
                </a:solidFill>
                <a:latin typeface="Manrope" pitchFamily="2" charset="0"/>
              </a:rPr>
              <a:t>Business Operational Approach</a:t>
            </a:r>
          </a:p>
        </p:txBody>
      </p:sp>
      <p:sp>
        <p:nvSpPr>
          <p:cNvPr id="3" name="TextBox 2">
            <a:extLst>
              <a:ext uri="{FF2B5EF4-FFF2-40B4-BE49-F238E27FC236}">
                <a16:creationId xmlns:a16="http://schemas.microsoft.com/office/drawing/2014/main" id="{9B0A9AB6-DD1D-8F6F-ED93-9C33E362861C}"/>
              </a:ext>
            </a:extLst>
          </p:cNvPr>
          <p:cNvSpPr txBox="1"/>
          <p:nvPr/>
        </p:nvSpPr>
        <p:spPr>
          <a:xfrm>
            <a:off x="1102839" y="3442725"/>
            <a:ext cx="1573531"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Data Privacy </a:t>
            </a:r>
          </a:p>
        </p:txBody>
      </p:sp>
      <p:sp>
        <p:nvSpPr>
          <p:cNvPr id="4" name="TextBox 3">
            <a:extLst>
              <a:ext uri="{FF2B5EF4-FFF2-40B4-BE49-F238E27FC236}">
                <a16:creationId xmlns:a16="http://schemas.microsoft.com/office/drawing/2014/main" id="{DDB8DC43-4EAF-BA0C-EFAC-9B03720127FE}"/>
              </a:ext>
            </a:extLst>
          </p:cNvPr>
          <p:cNvSpPr txBox="1"/>
          <p:nvPr/>
        </p:nvSpPr>
        <p:spPr>
          <a:xfrm>
            <a:off x="624879" y="4414911"/>
            <a:ext cx="2228558" cy="609847"/>
          </a:xfrm>
          <a:prstGeom prst="rect">
            <a:avLst/>
          </a:prstGeom>
          <a:noFill/>
        </p:spPr>
        <p:txBody>
          <a:bodyPr wrap="square" rtlCol="0">
            <a:spAutoFit/>
          </a:bodyPr>
          <a:lstStyle>
            <a:defPPr>
              <a:defRPr lang="en-US"/>
            </a:defPPr>
            <a:lvl1pPr>
              <a:lnSpc>
                <a:spcPct val="150000"/>
              </a:lnSpc>
              <a:defRPr sz="1200" i="1">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i="0" noProof="1">
                <a:solidFill>
                  <a:schemeClr val="bg1"/>
                </a:solidFill>
              </a:rPr>
              <a:t>Lorem ipsum dolor sit amet, consectetur facilisis</a:t>
            </a:r>
          </a:p>
        </p:txBody>
      </p:sp>
      <p:sp>
        <p:nvSpPr>
          <p:cNvPr id="6" name="Graphic 23">
            <a:extLst>
              <a:ext uri="{FF2B5EF4-FFF2-40B4-BE49-F238E27FC236}">
                <a16:creationId xmlns:a16="http://schemas.microsoft.com/office/drawing/2014/main" id="{F50ECB9F-203C-646A-0111-1A6C4E62B01D}"/>
              </a:ext>
            </a:extLst>
          </p:cNvPr>
          <p:cNvSpPr/>
          <p:nvPr/>
        </p:nvSpPr>
        <p:spPr>
          <a:xfrm rot="5400000">
            <a:off x="731385" y="3480718"/>
            <a:ext cx="231792" cy="231790"/>
          </a:xfrm>
          <a:custGeom>
            <a:avLst/>
            <a:gdLst>
              <a:gd name="connsiteX0" fmla="*/ 0 w 451244"/>
              <a:gd name="connsiteY0" fmla="*/ 225622 h 451240"/>
              <a:gd name="connsiteX1" fmla="*/ 0 w 451244"/>
              <a:gd name="connsiteY1" fmla="*/ 225622 h 451240"/>
              <a:gd name="connsiteX2" fmla="*/ 66 w 451244"/>
              <a:gd name="connsiteY2" fmla="*/ 225622 h 451240"/>
              <a:gd name="connsiteX3" fmla="*/ 66092 w 451244"/>
              <a:gd name="connsiteY3" fmla="*/ 385153 h 451240"/>
              <a:gd name="connsiteX4" fmla="*/ 225615 w 451244"/>
              <a:gd name="connsiteY4" fmla="*/ 451175 h 451240"/>
              <a:gd name="connsiteX5" fmla="*/ 225615 w 451244"/>
              <a:gd name="connsiteY5" fmla="*/ 451241 h 451240"/>
              <a:gd name="connsiteX6" fmla="*/ 225619 w 451244"/>
              <a:gd name="connsiteY6" fmla="*/ 451241 h 451240"/>
              <a:gd name="connsiteX7" fmla="*/ 225622 w 451244"/>
              <a:gd name="connsiteY7" fmla="*/ 451241 h 451240"/>
              <a:gd name="connsiteX8" fmla="*/ 225622 w 451244"/>
              <a:gd name="connsiteY8" fmla="*/ 451175 h 451240"/>
              <a:gd name="connsiteX9" fmla="*/ 385153 w 451244"/>
              <a:gd name="connsiteY9" fmla="*/ 385149 h 451240"/>
              <a:gd name="connsiteX10" fmla="*/ 451179 w 451244"/>
              <a:gd name="connsiteY10" fmla="*/ 225626 h 451240"/>
              <a:gd name="connsiteX11" fmla="*/ 451245 w 451244"/>
              <a:gd name="connsiteY11" fmla="*/ 225626 h 451240"/>
              <a:gd name="connsiteX12" fmla="*/ 451245 w 451244"/>
              <a:gd name="connsiteY12" fmla="*/ 225622 h 451240"/>
              <a:gd name="connsiteX13" fmla="*/ 451245 w 451244"/>
              <a:gd name="connsiteY13" fmla="*/ 225619 h 451240"/>
              <a:gd name="connsiteX14" fmla="*/ 451179 w 451244"/>
              <a:gd name="connsiteY14" fmla="*/ 225619 h 451240"/>
              <a:gd name="connsiteX15" fmla="*/ 385153 w 451244"/>
              <a:gd name="connsiteY15" fmla="*/ 66088 h 451240"/>
              <a:gd name="connsiteX16" fmla="*/ 225630 w 451244"/>
              <a:gd name="connsiteY16" fmla="*/ 66 h 451240"/>
              <a:gd name="connsiteX17" fmla="*/ 225630 w 451244"/>
              <a:gd name="connsiteY17" fmla="*/ 0 h 451240"/>
              <a:gd name="connsiteX18" fmla="*/ 225622 w 451244"/>
              <a:gd name="connsiteY18" fmla="*/ 0 h 451240"/>
              <a:gd name="connsiteX19" fmla="*/ 225622 w 451244"/>
              <a:gd name="connsiteY19" fmla="*/ 0 h 451240"/>
              <a:gd name="connsiteX20" fmla="*/ 225622 w 451244"/>
              <a:gd name="connsiteY20" fmla="*/ 66 h 451240"/>
              <a:gd name="connsiteX21" fmla="*/ 66092 w 451244"/>
              <a:gd name="connsiteY21" fmla="*/ 66092 h 451240"/>
              <a:gd name="connsiteX22" fmla="*/ 66 w 451244"/>
              <a:gd name="connsiteY22" fmla="*/ 225615 h 451240"/>
              <a:gd name="connsiteX23" fmla="*/ 0 w 451244"/>
              <a:gd name="connsiteY23" fmla="*/ 225615 h 451240"/>
              <a:gd name="connsiteX24" fmla="*/ 0 w 451244"/>
              <a:gd name="connsiteY24" fmla="*/ 225622 h 451240"/>
              <a:gd name="connsiteX25" fmla="*/ 0 w 451244"/>
              <a:gd name="connsiteY25" fmla="*/ 225622 h 451240"/>
              <a:gd name="connsiteX26" fmla="*/ 155994 w 451244"/>
              <a:gd name="connsiteY26" fmla="*/ 263295 h 451240"/>
              <a:gd name="connsiteX27" fmla="*/ 130256 w 451244"/>
              <a:gd name="connsiteY27" fmla="*/ 262935 h 451240"/>
              <a:gd name="connsiteX28" fmla="*/ 130612 w 451244"/>
              <a:gd name="connsiteY28" fmla="*/ 237197 h 451240"/>
              <a:gd name="connsiteX29" fmla="*/ 213313 w 451244"/>
              <a:gd name="connsiteY29" fmla="*/ 157000 h 451240"/>
              <a:gd name="connsiteX30" fmla="*/ 226004 w 451244"/>
              <a:gd name="connsiteY30" fmla="*/ 170048 h 451240"/>
              <a:gd name="connsiteX31" fmla="*/ 213299 w 451244"/>
              <a:gd name="connsiteY31" fmla="*/ 156942 h 451240"/>
              <a:gd name="connsiteX32" fmla="*/ 239110 w 451244"/>
              <a:gd name="connsiteY32" fmla="*/ 157338 h 451240"/>
              <a:gd name="connsiteX33" fmla="*/ 239698 w 451244"/>
              <a:gd name="connsiteY33" fmla="*/ 157981 h 451240"/>
              <a:gd name="connsiteX34" fmla="*/ 320691 w 451244"/>
              <a:gd name="connsiteY34" fmla="*/ 237201 h 451240"/>
              <a:gd name="connsiteX35" fmla="*/ 321051 w 451244"/>
              <a:gd name="connsiteY35" fmla="*/ 262939 h 451240"/>
              <a:gd name="connsiteX36" fmla="*/ 295309 w 451244"/>
              <a:gd name="connsiteY36" fmla="*/ 263299 h 451240"/>
              <a:gd name="connsiteX37" fmla="*/ 225949 w 451244"/>
              <a:gd name="connsiteY37" fmla="*/ 195459 h 451240"/>
              <a:gd name="connsiteX38" fmla="*/ 155994 w 451244"/>
              <a:gd name="connsiteY38" fmla="*/ 263295 h 451240"/>
              <a:gd name="connsiteX39" fmla="*/ 155994 w 451244"/>
              <a:gd name="connsiteY39" fmla="*/ 263295 h 451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51244" h="451240">
                <a:moveTo>
                  <a:pt x="0" y="225622"/>
                </a:moveTo>
                <a:lnTo>
                  <a:pt x="0" y="225622"/>
                </a:lnTo>
                <a:lnTo>
                  <a:pt x="66" y="225622"/>
                </a:lnTo>
                <a:cubicBezTo>
                  <a:pt x="66" y="287961"/>
                  <a:pt x="25301" y="344362"/>
                  <a:pt x="66092" y="385153"/>
                </a:cubicBezTo>
                <a:cubicBezTo>
                  <a:pt x="106882" y="425940"/>
                  <a:pt x="163283" y="451175"/>
                  <a:pt x="225615" y="451175"/>
                </a:cubicBezTo>
                <a:lnTo>
                  <a:pt x="225615" y="451241"/>
                </a:lnTo>
                <a:lnTo>
                  <a:pt x="225619" y="451241"/>
                </a:lnTo>
                <a:lnTo>
                  <a:pt x="225622" y="451241"/>
                </a:lnTo>
                <a:lnTo>
                  <a:pt x="225622" y="451175"/>
                </a:lnTo>
                <a:cubicBezTo>
                  <a:pt x="287954" y="451175"/>
                  <a:pt x="344362" y="425940"/>
                  <a:pt x="385153" y="385149"/>
                </a:cubicBezTo>
                <a:cubicBezTo>
                  <a:pt x="425943" y="344359"/>
                  <a:pt x="451179" y="287958"/>
                  <a:pt x="451179" y="225626"/>
                </a:cubicBezTo>
                <a:lnTo>
                  <a:pt x="451245" y="225626"/>
                </a:lnTo>
                <a:lnTo>
                  <a:pt x="451245" y="225622"/>
                </a:lnTo>
                <a:lnTo>
                  <a:pt x="451245" y="225619"/>
                </a:lnTo>
                <a:lnTo>
                  <a:pt x="451179" y="225619"/>
                </a:lnTo>
                <a:cubicBezTo>
                  <a:pt x="451179" y="163283"/>
                  <a:pt x="425940" y="106882"/>
                  <a:pt x="385153" y="66088"/>
                </a:cubicBezTo>
                <a:cubicBezTo>
                  <a:pt x="344359" y="25301"/>
                  <a:pt x="287965" y="66"/>
                  <a:pt x="225630" y="66"/>
                </a:cubicBezTo>
                <a:lnTo>
                  <a:pt x="225630" y="0"/>
                </a:lnTo>
                <a:lnTo>
                  <a:pt x="225622" y="0"/>
                </a:lnTo>
                <a:lnTo>
                  <a:pt x="225622" y="0"/>
                </a:lnTo>
                <a:lnTo>
                  <a:pt x="225622" y="66"/>
                </a:lnTo>
                <a:cubicBezTo>
                  <a:pt x="163287" y="66"/>
                  <a:pt x="106882" y="25301"/>
                  <a:pt x="66092" y="66092"/>
                </a:cubicBezTo>
                <a:cubicBezTo>
                  <a:pt x="25301" y="106882"/>
                  <a:pt x="66" y="163283"/>
                  <a:pt x="66" y="225615"/>
                </a:cubicBezTo>
                <a:lnTo>
                  <a:pt x="0" y="225615"/>
                </a:lnTo>
                <a:lnTo>
                  <a:pt x="0" y="225622"/>
                </a:lnTo>
                <a:lnTo>
                  <a:pt x="0" y="225622"/>
                </a:lnTo>
                <a:close/>
                <a:moveTo>
                  <a:pt x="155994" y="263295"/>
                </a:moveTo>
                <a:cubicBezTo>
                  <a:pt x="148789" y="270302"/>
                  <a:pt x="137262" y="270144"/>
                  <a:pt x="130256" y="262935"/>
                </a:cubicBezTo>
                <a:cubicBezTo>
                  <a:pt x="123246" y="255731"/>
                  <a:pt x="123407" y="244204"/>
                  <a:pt x="130612" y="237197"/>
                </a:cubicBezTo>
                <a:lnTo>
                  <a:pt x="213313" y="157000"/>
                </a:lnTo>
                <a:lnTo>
                  <a:pt x="226004" y="170048"/>
                </a:lnTo>
                <a:lnTo>
                  <a:pt x="213299" y="156942"/>
                </a:lnTo>
                <a:cubicBezTo>
                  <a:pt x="220536" y="149924"/>
                  <a:pt x="232089" y="150104"/>
                  <a:pt x="239110" y="157338"/>
                </a:cubicBezTo>
                <a:cubicBezTo>
                  <a:pt x="239312" y="157551"/>
                  <a:pt x="239511" y="157760"/>
                  <a:pt x="239698" y="157981"/>
                </a:cubicBezTo>
                <a:lnTo>
                  <a:pt x="320691" y="237201"/>
                </a:lnTo>
                <a:cubicBezTo>
                  <a:pt x="327900" y="244207"/>
                  <a:pt x="328058" y="255734"/>
                  <a:pt x="321051" y="262939"/>
                </a:cubicBezTo>
                <a:cubicBezTo>
                  <a:pt x="314045" y="270148"/>
                  <a:pt x="302518" y="270305"/>
                  <a:pt x="295309" y="263299"/>
                </a:cubicBezTo>
                <a:lnTo>
                  <a:pt x="225949" y="195459"/>
                </a:lnTo>
                <a:lnTo>
                  <a:pt x="155994" y="263295"/>
                </a:lnTo>
                <a:lnTo>
                  <a:pt x="155994" y="263295"/>
                </a:lnTo>
                <a:close/>
              </a:path>
            </a:pathLst>
          </a:cu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7" name="Graphic 23">
            <a:extLst>
              <a:ext uri="{FF2B5EF4-FFF2-40B4-BE49-F238E27FC236}">
                <a16:creationId xmlns:a16="http://schemas.microsoft.com/office/drawing/2014/main" id="{2BFA15ED-42FF-07C9-8CD0-8CD96ACED8FD}"/>
              </a:ext>
            </a:extLst>
          </p:cNvPr>
          <p:cNvSpPr/>
          <p:nvPr/>
        </p:nvSpPr>
        <p:spPr>
          <a:xfrm rot="5400000">
            <a:off x="731385" y="3970189"/>
            <a:ext cx="231792" cy="231790"/>
          </a:xfrm>
          <a:custGeom>
            <a:avLst/>
            <a:gdLst>
              <a:gd name="connsiteX0" fmla="*/ 0 w 451244"/>
              <a:gd name="connsiteY0" fmla="*/ 225622 h 451240"/>
              <a:gd name="connsiteX1" fmla="*/ 0 w 451244"/>
              <a:gd name="connsiteY1" fmla="*/ 225622 h 451240"/>
              <a:gd name="connsiteX2" fmla="*/ 66 w 451244"/>
              <a:gd name="connsiteY2" fmla="*/ 225622 h 451240"/>
              <a:gd name="connsiteX3" fmla="*/ 66092 w 451244"/>
              <a:gd name="connsiteY3" fmla="*/ 385153 h 451240"/>
              <a:gd name="connsiteX4" fmla="*/ 225615 w 451244"/>
              <a:gd name="connsiteY4" fmla="*/ 451175 h 451240"/>
              <a:gd name="connsiteX5" fmla="*/ 225615 w 451244"/>
              <a:gd name="connsiteY5" fmla="*/ 451241 h 451240"/>
              <a:gd name="connsiteX6" fmla="*/ 225619 w 451244"/>
              <a:gd name="connsiteY6" fmla="*/ 451241 h 451240"/>
              <a:gd name="connsiteX7" fmla="*/ 225622 w 451244"/>
              <a:gd name="connsiteY7" fmla="*/ 451241 h 451240"/>
              <a:gd name="connsiteX8" fmla="*/ 225622 w 451244"/>
              <a:gd name="connsiteY8" fmla="*/ 451175 h 451240"/>
              <a:gd name="connsiteX9" fmla="*/ 385153 w 451244"/>
              <a:gd name="connsiteY9" fmla="*/ 385149 h 451240"/>
              <a:gd name="connsiteX10" fmla="*/ 451179 w 451244"/>
              <a:gd name="connsiteY10" fmla="*/ 225626 h 451240"/>
              <a:gd name="connsiteX11" fmla="*/ 451245 w 451244"/>
              <a:gd name="connsiteY11" fmla="*/ 225626 h 451240"/>
              <a:gd name="connsiteX12" fmla="*/ 451245 w 451244"/>
              <a:gd name="connsiteY12" fmla="*/ 225622 h 451240"/>
              <a:gd name="connsiteX13" fmla="*/ 451245 w 451244"/>
              <a:gd name="connsiteY13" fmla="*/ 225619 h 451240"/>
              <a:gd name="connsiteX14" fmla="*/ 451179 w 451244"/>
              <a:gd name="connsiteY14" fmla="*/ 225619 h 451240"/>
              <a:gd name="connsiteX15" fmla="*/ 385153 w 451244"/>
              <a:gd name="connsiteY15" fmla="*/ 66088 h 451240"/>
              <a:gd name="connsiteX16" fmla="*/ 225630 w 451244"/>
              <a:gd name="connsiteY16" fmla="*/ 66 h 451240"/>
              <a:gd name="connsiteX17" fmla="*/ 225630 w 451244"/>
              <a:gd name="connsiteY17" fmla="*/ 0 h 451240"/>
              <a:gd name="connsiteX18" fmla="*/ 225622 w 451244"/>
              <a:gd name="connsiteY18" fmla="*/ 0 h 451240"/>
              <a:gd name="connsiteX19" fmla="*/ 225622 w 451244"/>
              <a:gd name="connsiteY19" fmla="*/ 0 h 451240"/>
              <a:gd name="connsiteX20" fmla="*/ 225622 w 451244"/>
              <a:gd name="connsiteY20" fmla="*/ 66 h 451240"/>
              <a:gd name="connsiteX21" fmla="*/ 66092 w 451244"/>
              <a:gd name="connsiteY21" fmla="*/ 66092 h 451240"/>
              <a:gd name="connsiteX22" fmla="*/ 66 w 451244"/>
              <a:gd name="connsiteY22" fmla="*/ 225615 h 451240"/>
              <a:gd name="connsiteX23" fmla="*/ 0 w 451244"/>
              <a:gd name="connsiteY23" fmla="*/ 225615 h 451240"/>
              <a:gd name="connsiteX24" fmla="*/ 0 w 451244"/>
              <a:gd name="connsiteY24" fmla="*/ 225622 h 451240"/>
              <a:gd name="connsiteX25" fmla="*/ 0 w 451244"/>
              <a:gd name="connsiteY25" fmla="*/ 225622 h 451240"/>
              <a:gd name="connsiteX26" fmla="*/ 155994 w 451244"/>
              <a:gd name="connsiteY26" fmla="*/ 263295 h 451240"/>
              <a:gd name="connsiteX27" fmla="*/ 130256 w 451244"/>
              <a:gd name="connsiteY27" fmla="*/ 262935 h 451240"/>
              <a:gd name="connsiteX28" fmla="*/ 130612 w 451244"/>
              <a:gd name="connsiteY28" fmla="*/ 237197 h 451240"/>
              <a:gd name="connsiteX29" fmla="*/ 213313 w 451244"/>
              <a:gd name="connsiteY29" fmla="*/ 157000 h 451240"/>
              <a:gd name="connsiteX30" fmla="*/ 226004 w 451244"/>
              <a:gd name="connsiteY30" fmla="*/ 170048 h 451240"/>
              <a:gd name="connsiteX31" fmla="*/ 213299 w 451244"/>
              <a:gd name="connsiteY31" fmla="*/ 156942 h 451240"/>
              <a:gd name="connsiteX32" fmla="*/ 239110 w 451244"/>
              <a:gd name="connsiteY32" fmla="*/ 157338 h 451240"/>
              <a:gd name="connsiteX33" fmla="*/ 239698 w 451244"/>
              <a:gd name="connsiteY33" fmla="*/ 157981 h 451240"/>
              <a:gd name="connsiteX34" fmla="*/ 320691 w 451244"/>
              <a:gd name="connsiteY34" fmla="*/ 237201 h 451240"/>
              <a:gd name="connsiteX35" fmla="*/ 321051 w 451244"/>
              <a:gd name="connsiteY35" fmla="*/ 262939 h 451240"/>
              <a:gd name="connsiteX36" fmla="*/ 295309 w 451244"/>
              <a:gd name="connsiteY36" fmla="*/ 263299 h 451240"/>
              <a:gd name="connsiteX37" fmla="*/ 225949 w 451244"/>
              <a:gd name="connsiteY37" fmla="*/ 195459 h 451240"/>
              <a:gd name="connsiteX38" fmla="*/ 155994 w 451244"/>
              <a:gd name="connsiteY38" fmla="*/ 263295 h 451240"/>
              <a:gd name="connsiteX39" fmla="*/ 155994 w 451244"/>
              <a:gd name="connsiteY39" fmla="*/ 263295 h 451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51244" h="451240">
                <a:moveTo>
                  <a:pt x="0" y="225622"/>
                </a:moveTo>
                <a:lnTo>
                  <a:pt x="0" y="225622"/>
                </a:lnTo>
                <a:lnTo>
                  <a:pt x="66" y="225622"/>
                </a:lnTo>
                <a:cubicBezTo>
                  <a:pt x="66" y="287961"/>
                  <a:pt x="25301" y="344362"/>
                  <a:pt x="66092" y="385153"/>
                </a:cubicBezTo>
                <a:cubicBezTo>
                  <a:pt x="106882" y="425940"/>
                  <a:pt x="163283" y="451175"/>
                  <a:pt x="225615" y="451175"/>
                </a:cubicBezTo>
                <a:lnTo>
                  <a:pt x="225615" y="451241"/>
                </a:lnTo>
                <a:lnTo>
                  <a:pt x="225619" y="451241"/>
                </a:lnTo>
                <a:lnTo>
                  <a:pt x="225622" y="451241"/>
                </a:lnTo>
                <a:lnTo>
                  <a:pt x="225622" y="451175"/>
                </a:lnTo>
                <a:cubicBezTo>
                  <a:pt x="287954" y="451175"/>
                  <a:pt x="344362" y="425940"/>
                  <a:pt x="385153" y="385149"/>
                </a:cubicBezTo>
                <a:cubicBezTo>
                  <a:pt x="425943" y="344359"/>
                  <a:pt x="451179" y="287958"/>
                  <a:pt x="451179" y="225626"/>
                </a:cubicBezTo>
                <a:lnTo>
                  <a:pt x="451245" y="225626"/>
                </a:lnTo>
                <a:lnTo>
                  <a:pt x="451245" y="225622"/>
                </a:lnTo>
                <a:lnTo>
                  <a:pt x="451245" y="225619"/>
                </a:lnTo>
                <a:lnTo>
                  <a:pt x="451179" y="225619"/>
                </a:lnTo>
                <a:cubicBezTo>
                  <a:pt x="451179" y="163283"/>
                  <a:pt x="425940" y="106882"/>
                  <a:pt x="385153" y="66088"/>
                </a:cubicBezTo>
                <a:cubicBezTo>
                  <a:pt x="344359" y="25301"/>
                  <a:pt x="287965" y="66"/>
                  <a:pt x="225630" y="66"/>
                </a:cubicBezTo>
                <a:lnTo>
                  <a:pt x="225630" y="0"/>
                </a:lnTo>
                <a:lnTo>
                  <a:pt x="225622" y="0"/>
                </a:lnTo>
                <a:lnTo>
                  <a:pt x="225622" y="0"/>
                </a:lnTo>
                <a:lnTo>
                  <a:pt x="225622" y="66"/>
                </a:lnTo>
                <a:cubicBezTo>
                  <a:pt x="163287" y="66"/>
                  <a:pt x="106882" y="25301"/>
                  <a:pt x="66092" y="66092"/>
                </a:cubicBezTo>
                <a:cubicBezTo>
                  <a:pt x="25301" y="106882"/>
                  <a:pt x="66" y="163283"/>
                  <a:pt x="66" y="225615"/>
                </a:cubicBezTo>
                <a:lnTo>
                  <a:pt x="0" y="225615"/>
                </a:lnTo>
                <a:lnTo>
                  <a:pt x="0" y="225622"/>
                </a:lnTo>
                <a:lnTo>
                  <a:pt x="0" y="225622"/>
                </a:lnTo>
                <a:close/>
                <a:moveTo>
                  <a:pt x="155994" y="263295"/>
                </a:moveTo>
                <a:cubicBezTo>
                  <a:pt x="148789" y="270302"/>
                  <a:pt x="137262" y="270144"/>
                  <a:pt x="130256" y="262935"/>
                </a:cubicBezTo>
                <a:cubicBezTo>
                  <a:pt x="123246" y="255731"/>
                  <a:pt x="123407" y="244204"/>
                  <a:pt x="130612" y="237197"/>
                </a:cubicBezTo>
                <a:lnTo>
                  <a:pt x="213313" y="157000"/>
                </a:lnTo>
                <a:lnTo>
                  <a:pt x="226004" y="170048"/>
                </a:lnTo>
                <a:lnTo>
                  <a:pt x="213299" y="156942"/>
                </a:lnTo>
                <a:cubicBezTo>
                  <a:pt x="220536" y="149924"/>
                  <a:pt x="232089" y="150104"/>
                  <a:pt x="239110" y="157338"/>
                </a:cubicBezTo>
                <a:cubicBezTo>
                  <a:pt x="239312" y="157551"/>
                  <a:pt x="239511" y="157760"/>
                  <a:pt x="239698" y="157981"/>
                </a:cubicBezTo>
                <a:lnTo>
                  <a:pt x="320691" y="237201"/>
                </a:lnTo>
                <a:cubicBezTo>
                  <a:pt x="327900" y="244207"/>
                  <a:pt x="328058" y="255734"/>
                  <a:pt x="321051" y="262939"/>
                </a:cubicBezTo>
                <a:cubicBezTo>
                  <a:pt x="314045" y="270148"/>
                  <a:pt x="302518" y="270305"/>
                  <a:pt x="295309" y="263299"/>
                </a:cubicBezTo>
                <a:lnTo>
                  <a:pt x="225949" y="195459"/>
                </a:lnTo>
                <a:lnTo>
                  <a:pt x="155994" y="263295"/>
                </a:lnTo>
                <a:lnTo>
                  <a:pt x="155994" y="263295"/>
                </a:lnTo>
                <a:close/>
              </a:path>
            </a:pathLst>
          </a:cu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13" name="TextBox 12">
            <a:extLst>
              <a:ext uri="{FF2B5EF4-FFF2-40B4-BE49-F238E27FC236}">
                <a16:creationId xmlns:a16="http://schemas.microsoft.com/office/drawing/2014/main" id="{601C0BFF-86E4-2731-0F0F-C7D4A6345813}"/>
              </a:ext>
            </a:extLst>
          </p:cNvPr>
          <p:cNvSpPr txBox="1"/>
          <p:nvPr/>
        </p:nvSpPr>
        <p:spPr>
          <a:xfrm>
            <a:off x="7023149" y="2900011"/>
            <a:ext cx="1382299" cy="317512"/>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Global Reach</a:t>
            </a:r>
          </a:p>
        </p:txBody>
      </p:sp>
      <p:sp>
        <p:nvSpPr>
          <p:cNvPr id="14" name="Oval 13">
            <a:extLst>
              <a:ext uri="{FF2B5EF4-FFF2-40B4-BE49-F238E27FC236}">
                <a16:creationId xmlns:a16="http://schemas.microsoft.com/office/drawing/2014/main" id="{1D24CA8F-D4F0-DB90-672B-ABE806048D22}"/>
              </a:ext>
            </a:extLst>
          </p:cNvPr>
          <p:cNvSpPr/>
          <p:nvPr/>
        </p:nvSpPr>
        <p:spPr>
          <a:xfrm rot="5400000" flipH="1">
            <a:off x="6923889" y="2991405"/>
            <a:ext cx="128942" cy="128942"/>
          </a:xfrm>
          <a:prstGeom prst="ellipse">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15" name="TextBox 14">
            <a:extLst>
              <a:ext uri="{FF2B5EF4-FFF2-40B4-BE49-F238E27FC236}">
                <a16:creationId xmlns:a16="http://schemas.microsoft.com/office/drawing/2014/main" id="{DEDA6E00-2ADE-7923-F8C7-78AEC464D22E}"/>
              </a:ext>
            </a:extLst>
          </p:cNvPr>
          <p:cNvSpPr txBox="1"/>
          <p:nvPr/>
        </p:nvSpPr>
        <p:spPr>
          <a:xfrm>
            <a:off x="7005895" y="3342447"/>
            <a:ext cx="1945072" cy="317512"/>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Growth Strategy</a:t>
            </a:r>
          </a:p>
        </p:txBody>
      </p:sp>
      <p:sp>
        <p:nvSpPr>
          <p:cNvPr id="16" name="Oval 15">
            <a:extLst>
              <a:ext uri="{FF2B5EF4-FFF2-40B4-BE49-F238E27FC236}">
                <a16:creationId xmlns:a16="http://schemas.microsoft.com/office/drawing/2014/main" id="{FA425423-28B6-D2A0-69E2-2F8AEE2BBBED}"/>
              </a:ext>
            </a:extLst>
          </p:cNvPr>
          <p:cNvSpPr/>
          <p:nvPr/>
        </p:nvSpPr>
        <p:spPr>
          <a:xfrm rot="5400000" flipH="1">
            <a:off x="6923889" y="3433841"/>
            <a:ext cx="128942" cy="128942"/>
          </a:xfrm>
          <a:prstGeom prst="ellipse">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17" name="TextBox 16">
            <a:extLst>
              <a:ext uri="{FF2B5EF4-FFF2-40B4-BE49-F238E27FC236}">
                <a16:creationId xmlns:a16="http://schemas.microsoft.com/office/drawing/2014/main" id="{C7EEA3C3-5008-8EEB-062F-5757B7D67F35}"/>
              </a:ext>
            </a:extLst>
          </p:cNvPr>
          <p:cNvSpPr txBox="1"/>
          <p:nvPr/>
        </p:nvSpPr>
        <p:spPr>
          <a:xfrm>
            <a:off x="7006933" y="3741473"/>
            <a:ext cx="1945072" cy="317512"/>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Our Mission</a:t>
            </a:r>
          </a:p>
        </p:txBody>
      </p:sp>
      <p:sp>
        <p:nvSpPr>
          <p:cNvPr id="18" name="Oval 17">
            <a:extLst>
              <a:ext uri="{FF2B5EF4-FFF2-40B4-BE49-F238E27FC236}">
                <a16:creationId xmlns:a16="http://schemas.microsoft.com/office/drawing/2014/main" id="{D8F949FF-0C1C-0164-DC92-8A787CD4BB7C}"/>
              </a:ext>
            </a:extLst>
          </p:cNvPr>
          <p:cNvSpPr/>
          <p:nvPr/>
        </p:nvSpPr>
        <p:spPr>
          <a:xfrm rot="5400000" flipH="1">
            <a:off x="6924927" y="3832867"/>
            <a:ext cx="128942" cy="128942"/>
          </a:xfrm>
          <a:prstGeom prst="ellipse">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0" name="TextBox 29">
            <a:extLst>
              <a:ext uri="{FF2B5EF4-FFF2-40B4-BE49-F238E27FC236}">
                <a16:creationId xmlns:a16="http://schemas.microsoft.com/office/drawing/2014/main" id="{803EF4B2-FF9C-740C-2996-027A11DDD3BD}"/>
              </a:ext>
            </a:extLst>
          </p:cNvPr>
          <p:cNvSpPr txBox="1"/>
          <p:nvPr/>
        </p:nvSpPr>
        <p:spPr>
          <a:xfrm>
            <a:off x="9765458" y="3007089"/>
            <a:ext cx="2153936" cy="317512"/>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Agile Development</a:t>
            </a:r>
          </a:p>
        </p:txBody>
      </p:sp>
      <p:sp>
        <p:nvSpPr>
          <p:cNvPr id="41" name="TextBox 40">
            <a:extLst>
              <a:ext uri="{FF2B5EF4-FFF2-40B4-BE49-F238E27FC236}">
                <a16:creationId xmlns:a16="http://schemas.microsoft.com/office/drawing/2014/main" id="{A0CFE452-5A1C-0580-615F-043601B8C4F3}"/>
              </a:ext>
            </a:extLst>
          </p:cNvPr>
          <p:cNvSpPr txBox="1"/>
          <p:nvPr/>
        </p:nvSpPr>
        <p:spPr>
          <a:xfrm>
            <a:off x="9251781" y="3596737"/>
            <a:ext cx="2315340" cy="1778067"/>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b="1" noProof="1">
                <a:solidFill>
                  <a:schemeClr val="tx1">
                    <a:lumMod val="85000"/>
                    <a:lumOff val="15000"/>
                  </a:schemeClr>
                </a:solidFill>
              </a:rPr>
              <a:t>Lorem ipsum dolor sit amet, consectetur </a:t>
            </a:r>
            <a:r>
              <a:rPr lang="en-US" b="1" noProof="1"/>
              <a:t>adipiscing elit, sed do eiusmod </a:t>
            </a:r>
            <a:r>
              <a:rPr lang="en-US" noProof="1"/>
              <a:t>tempor inct ut labore et dolore magna aliqua. Ut enim ad minim veniam . Praesent a risus</a:t>
            </a:r>
          </a:p>
        </p:txBody>
      </p:sp>
      <p:sp>
        <p:nvSpPr>
          <p:cNvPr id="42" name="TextBox 41">
            <a:extLst>
              <a:ext uri="{FF2B5EF4-FFF2-40B4-BE49-F238E27FC236}">
                <a16:creationId xmlns:a16="http://schemas.microsoft.com/office/drawing/2014/main" id="{9B7E9194-2AA9-719D-60A2-9CF70F208D14}"/>
              </a:ext>
            </a:extLst>
          </p:cNvPr>
          <p:cNvSpPr txBox="1"/>
          <p:nvPr/>
        </p:nvSpPr>
        <p:spPr>
          <a:xfrm>
            <a:off x="1102839" y="3930865"/>
            <a:ext cx="1442915"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Compliance</a:t>
            </a:r>
          </a:p>
        </p:txBody>
      </p:sp>
      <p:grpSp>
        <p:nvGrpSpPr>
          <p:cNvPr id="56" name="Group 144">
            <a:extLst>
              <a:ext uri="{FF2B5EF4-FFF2-40B4-BE49-F238E27FC236}">
                <a16:creationId xmlns:a16="http://schemas.microsoft.com/office/drawing/2014/main" id="{A40031E6-A778-BA06-0856-F1D3CBDA7145}"/>
              </a:ext>
            </a:extLst>
          </p:cNvPr>
          <p:cNvGrpSpPr>
            <a:grpSpLocks noChangeAspect="1"/>
          </p:cNvGrpSpPr>
          <p:nvPr/>
        </p:nvGrpSpPr>
        <p:grpSpPr bwMode="auto">
          <a:xfrm>
            <a:off x="9347592" y="3005709"/>
            <a:ext cx="291491" cy="318935"/>
            <a:chOff x="4803" y="3066"/>
            <a:chExt cx="1062" cy="1162"/>
          </a:xfrm>
          <a:solidFill>
            <a:schemeClr val="tx1">
              <a:lumMod val="65000"/>
              <a:lumOff val="35000"/>
            </a:schemeClr>
          </a:solidFill>
        </p:grpSpPr>
        <p:sp>
          <p:nvSpPr>
            <p:cNvPr id="57" name="Freeform 146">
              <a:extLst>
                <a:ext uri="{FF2B5EF4-FFF2-40B4-BE49-F238E27FC236}">
                  <a16:creationId xmlns:a16="http://schemas.microsoft.com/office/drawing/2014/main" id="{4EE0E306-F62D-CFDA-2777-82D99A6450BB}"/>
                </a:ext>
              </a:extLst>
            </p:cNvPr>
            <p:cNvSpPr>
              <a:spLocks/>
            </p:cNvSpPr>
            <p:nvPr/>
          </p:nvSpPr>
          <p:spPr bwMode="auto">
            <a:xfrm>
              <a:off x="4803" y="3066"/>
              <a:ext cx="1062" cy="962"/>
            </a:xfrm>
            <a:custGeom>
              <a:avLst/>
              <a:gdLst>
                <a:gd name="T0" fmla="*/ 1638 w 3186"/>
                <a:gd name="T1" fmla="*/ 3 h 2886"/>
                <a:gd name="T2" fmla="*/ 1721 w 3186"/>
                <a:gd name="T3" fmla="*/ 29 h 2886"/>
                <a:gd name="T4" fmla="*/ 1790 w 3186"/>
                <a:gd name="T5" fmla="*/ 79 h 2886"/>
                <a:gd name="T6" fmla="*/ 1841 w 3186"/>
                <a:gd name="T7" fmla="*/ 146 h 2886"/>
                <a:gd name="T8" fmla="*/ 1869 w 3186"/>
                <a:gd name="T9" fmla="*/ 227 h 2886"/>
                <a:gd name="T10" fmla="*/ 1959 w 3186"/>
                <a:gd name="T11" fmla="*/ 294 h 2886"/>
                <a:gd name="T12" fmla="*/ 2119 w 3186"/>
                <a:gd name="T13" fmla="*/ 356 h 2886"/>
                <a:gd name="T14" fmla="*/ 2267 w 3186"/>
                <a:gd name="T15" fmla="*/ 439 h 2886"/>
                <a:gd name="T16" fmla="*/ 2402 w 3186"/>
                <a:gd name="T17" fmla="*/ 541 h 2886"/>
                <a:gd name="T18" fmla="*/ 2521 w 3186"/>
                <a:gd name="T19" fmla="*/ 661 h 2886"/>
                <a:gd name="T20" fmla="*/ 2623 w 3186"/>
                <a:gd name="T21" fmla="*/ 794 h 2886"/>
                <a:gd name="T22" fmla="*/ 2706 w 3186"/>
                <a:gd name="T23" fmla="*/ 943 h 2886"/>
                <a:gd name="T24" fmla="*/ 2766 w 3186"/>
                <a:gd name="T25" fmla="*/ 1102 h 2886"/>
                <a:gd name="T26" fmla="*/ 2805 w 3186"/>
                <a:gd name="T27" fmla="*/ 1272 h 2886"/>
                <a:gd name="T28" fmla="*/ 2818 w 3186"/>
                <a:gd name="T29" fmla="*/ 1450 h 2886"/>
                <a:gd name="T30" fmla="*/ 2868 w 3186"/>
                <a:gd name="T31" fmla="*/ 2267 h 2886"/>
                <a:gd name="T32" fmla="*/ 2961 w 3186"/>
                <a:gd name="T33" fmla="*/ 2293 h 2886"/>
                <a:gd name="T34" fmla="*/ 3043 w 3186"/>
                <a:gd name="T35" fmla="*/ 2341 h 2886"/>
                <a:gd name="T36" fmla="*/ 3109 w 3186"/>
                <a:gd name="T37" fmla="*/ 2406 h 2886"/>
                <a:gd name="T38" fmla="*/ 3158 w 3186"/>
                <a:gd name="T39" fmla="*/ 2487 h 2886"/>
                <a:gd name="T40" fmla="*/ 3183 w 3186"/>
                <a:gd name="T41" fmla="*/ 2579 h 2886"/>
                <a:gd name="T42" fmla="*/ 3186 w 3186"/>
                <a:gd name="T43" fmla="*/ 2886 h 2886"/>
                <a:gd name="T44" fmla="*/ 0 w 3186"/>
                <a:gd name="T45" fmla="*/ 2629 h 2886"/>
                <a:gd name="T46" fmla="*/ 14 w 3186"/>
                <a:gd name="T47" fmla="*/ 2532 h 2886"/>
                <a:gd name="T48" fmla="*/ 50 w 3186"/>
                <a:gd name="T49" fmla="*/ 2445 h 2886"/>
                <a:gd name="T50" fmla="*/ 109 w 3186"/>
                <a:gd name="T51" fmla="*/ 2371 h 2886"/>
                <a:gd name="T52" fmla="*/ 183 w 3186"/>
                <a:gd name="T53" fmla="*/ 2313 h 2886"/>
                <a:gd name="T54" fmla="*/ 271 w 3186"/>
                <a:gd name="T55" fmla="*/ 2277 h 2886"/>
                <a:gd name="T56" fmla="*/ 369 w 3186"/>
                <a:gd name="T57" fmla="*/ 2264 h 2886"/>
                <a:gd name="T58" fmla="*/ 373 w 3186"/>
                <a:gd name="T59" fmla="*/ 1360 h 2886"/>
                <a:gd name="T60" fmla="*/ 398 w 3186"/>
                <a:gd name="T61" fmla="*/ 1186 h 2886"/>
                <a:gd name="T62" fmla="*/ 448 w 3186"/>
                <a:gd name="T63" fmla="*/ 1022 h 2886"/>
                <a:gd name="T64" fmla="*/ 520 w 3186"/>
                <a:gd name="T65" fmla="*/ 867 h 2886"/>
                <a:gd name="T66" fmla="*/ 612 w 3186"/>
                <a:gd name="T67" fmla="*/ 725 h 2886"/>
                <a:gd name="T68" fmla="*/ 723 w 3186"/>
                <a:gd name="T69" fmla="*/ 599 h 2886"/>
                <a:gd name="T70" fmla="*/ 850 w 3186"/>
                <a:gd name="T71" fmla="*/ 488 h 2886"/>
                <a:gd name="T72" fmla="*/ 992 w 3186"/>
                <a:gd name="T73" fmla="*/ 395 h 2886"/>
                <a:gd name="T74" fmla="*/ 1147 w 3186"/>
                <a:gd name="T75" fmla="*/ 322 h 2886"/>
                <a:gd name="T76" fmla="*/ 1313 w 3186"/>
                <a:gd name="T77" fmla="*/ 272 h 2886"/>
                <a:gd name="T78" fmla="*/ 1329 w 3186"/>
                <a:gd name="T79" fmla="*/ 186 h 2886"/>
                <a:gd name="T80" fmla="*/ 1369 w 3186"/>
                <a:gd name="T81" fmla="*/ 111 h 2886"/>
                <a:gd name="T82" fmla="*/ 1430 w 3186"/>
                <a:gd name="T83" fmla="*/ 52 h 2886"/>
                <a:gd name="T84" fmla="*/ 1507 w 3186"/>
                <a:gd name="T85" fmla="*/ 14 h 2886"/>
                <a:gd name="T86" fmla="*/ 1594 w 3186"/>
                <a:gd name="T87" fmla="*/ 0 h 2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186" h="2886">
                  <a:moveTo>
                    <a:pt x="1594" y="0"/>
                  </a:moveTo>
                  <a:lnTo>
                    <a:pt x="1638" y="3"/>
                  </a:lnTo>
                  <a:lnTo>
                    <a:pt x="1682" y="14"/>
                  </a:lnTo>
                  <a:lnTo>
                    <a:pt x="1721" y="29"/>
                  </a:lnTo>
                  <a:lnTo>
                    <a:pt x="1757" y="52"/>
                  </a:lnTo>
                  <a:lnTo>
                    <a:pt x="1790" y="79"/>
                  </a:lnTo>
                  <a:lnTo>
                    <a:pt x="1818" y="111"/>
                  </a:lnTo>
                  <a:lnTo>
                    <a:pt x="1841" y="146"/>
                  </a:lnTo>
                  <a:lnTo>
                    <a:pt x="1858" y="186"/>
                  </a:lnTo>
                  <a:lnTo>
                    <a:pt x="1869" y="227"/>
                  </a:lnTo>
                  <a:lnTo>
                    <a:pt x="1874" y="272"/>
                  </a:lnTo>
                  <a:lnTo>
                    <a:pt x="1959" y="294"/>
                  </a:lnTo>
                  <a:lnTo>
                    <a:pt x="2040" y="322"/>
                  </a:lnTo>
                  <a:lnTo>
                    <a:pt x="2119" y="356"/>
                  </a:lnTo>
                  <a:lnTo>
                    <a:pt x="2194" y="395"/>
                  </a:lnTo>
                  <a:lnTo>
                    <a:pt x="2267" y="439"/>
                  </a:lnTo>
                  <a:lnTo>
                    <a:pt x="2337" y="488"/>
                  </a:lnTo>
                  <a:lnTo>
                    <a:pt x="2402" y="541"/>
                  </a:lnTo>
                  <a:lnTo>
                    <a:pt x="2464" y="599"/>
                  </a:lnTo>
                  <a:lnTo>
                    <a:pt x="2521" y="661"/>
                  </a:lnTo>
                  <a:lnTo>
                    <a:pt x="2575" y="725"/>
                  </a:lnTo>
                  <a:lnTo>
                    <a:pt x="2623" y="794"/>
                  </a:lnTo>
                  <a:lnTo>
                    <a:pt x="2667" y="867"/>
                  </a:lnTo>
                  <a:lnTo>
                    <a:pt x="2706" y="943"/>
                  </a:lnTo>
                  <a:lnTo>
                    <a:pt x="2739" y="1022"/>
                  </a:lnTo>
                  <a:lnTo>
                    <a:pt x="2766" y="1102"/>
                  </a:lnTo>
                  <a:lnTo>
                    <a:pt x="2789" y="1186"/>
                  </a:lnTo>
                  <a:lnTo>
                    <a:pt x="2805" y="1272"/>
                  </a:lnTo>
                  <a:lnTo>
                    <a:pt x="2814" y="1360"/>
                  </a:lnTo>
                  <a:lnTo>
                    <a:pt x="2818" y="1450"/>
                  </a:lnTo>
                  <a:lnTo>
                    <a:pt x="2818" y="2264"/>
                  </a:lnTo>
                  <a:lnTo>
                    <a:pt x="2868" y="2267"/>
                  </a:lnTo>
                  <a:lnTo>
                    <a:pt x="2916" y="2277"/>
                  </a:lnTo>
                  <a:lnTo>
                    <a:pt x="2961" y="2293"/>
                  </a:lnTo>
                  <a:lnTo>
                    <a:pt x="3004" y="2313"/>
                  </a:lnTo>
                  <a:lnTo>
                    <a:pt x="3043" y="2341"/>
                  </a:lnTo>
                  <a:lnTo>
                    <a:pt x="3079" y="2371"/>
                  </a:lnTo>
                  <a:lnTo>
                    <a:pt x="3109" y="2406"/>
                  </a:lnTo>
                  <a:lnTo>
                    <a:pt x="3136" y="2445"/>
                  </a:lnTo>
                  <a:lnTo>
                    <a:pt x="3158" y="2487"/>
                  </a:lnTo>
                  <a:lnTo>
                    <a:pt x="3174" y="2532"/>
                  </a:lnTo>
                  <a:lnTo>
                    <a:pt x="3183" y="2579"/>
                  </a:lnTo>
                  <a:lnTo>
                    <a:pt x="3186" y="2629"/>
                  </a:lnTo>
                  <a:lnTo>
                    <a:pt x="3186" y="2886"/>
                  </a:lnTo>
                  <a:lnTo>
                    <a:pt x="0" y="2886"/>
                  </a:lnTo>
                  <a:lnTo>
                    <a:pt x="0" y="2629"/>
                  </a:lnTo>
                  <a:lnTo>
                    <a:pt x="3" y="2579"/>
                  </a:lnTo>
                  <a:lnTo>
                    <a:pt x="14" y="2532"/>
                  </a:lnTo>
                  <a:lnTo>
                    <a:pt x="30" y="2487"/>
                  </a:lnTo>
                  <a:lnTo>
                    <a:pt x="50" y="2445"/>
                  </a:lnTo>
                  <a:lnTo>
                    <a:pt x="78" y="2406"/>
                  </a:lnTo>
                  <a:lnTo>
                    <a:pt x="109" y="2371"/>
                  </a:lnTo>
                  <a:lnTo>
                    <a:pt x="144" y="2341"/>
                  </a:lnTo>
                  <a:lnTo>
                    <a:pt x="183" y="2313"/>
                  </a:lnTo>
                  <a:lnTo>
                    <a:pt x="225" y="2293"/>
                  </a:lnTo>
                  <a:lnTo>
                    <a:pt x="271" y="2277"/>
                  </a:lnTo>
                  <a:lnTo>
                    <a:pt x="319" y="2267"/>
                  </a:lnTo>
                  <a:lnTo>
                    <a:pt x="369" y="2264"/>
                  </a:lnTo>
                  <a:lnTo>
                    <a:pt x="369" y="1450"/>
                  </a:lnTo>
                  <a:lnTo>
                    <a:pt x="373" y="1360"/>
                  </a:lnTo>
                  <a:lnTo>
                    <a:pt x="382" y="1272"/>
                  </a:lnTo>
                  <a:lnTo>
                    <a:pt x="398" y="1186"/>
                  </a:lnTo>
                  <a:lnTo>
                    <a:pt x="420" y="1102"/>
                  </a:lnTo>
                  <a:lnTo>
                    <a:pt x="448" y="1022"/>
                  </a:lnTo>
                  <a:lnTo>
                    <a:pt x="482" y="943"/>
                  </a:lnTo>
                  <a:lnTo>
                    <a:pt x="520" y="867"/>
                  </a:lnTo>
                  <a:lnTo>
                    <a:pt x="564" y="794"/>
                  </a:lnTo>
                  <a:lnTo>
                    <a:pt x="612" y="725"/>
                  </a:lnTo>
                  <a:lnTo>
                    <a:pt x="666" y="661"/>
                  </a:lnTo>
                  <a:lnTo>
                    <a:pt x="723" y="599"/>
                  </a:lnTo>
                  <a:lnTo>
                    <a:pt x="785" y="541"/>
                  </a:lnTo>
                  <a:lnTo>
                    <a:pt x="850" y="488"/>
                  </a:lnTo>
                  <a:lnTo>
                    <a:pt x="920" y="439"/>
                  </a:lnTo>
                  <a:lnTo>
                    <a:pt x="992" y="395"/>
                  </a:lnTo>
                  <a:lnTo>
                    <a:pt x="1068" y="356"/>
                  </a:lnTo>
                  <a:lnTo>
                    <a:pt x="1147" y="322"/>
                  </a:lnTo>
                  <a:lnTo>
                    <a:pt x="1229" y="294"/>
                  </a:lnTo>
                  <a:lnTo>
                    <a:pt x="1313" y="272"/>
                  </a:lnTo>
                  <a:lnTo>
                    <a:pt x="1318" y="227"/>
                  </a:lnTo>
                  <a:lnTo>
                    <a:pt x="1329" y="186"/>
                  </a:lnTo>
                  <a:lnTo>
                    <a:pt x="1346" y="146"/>
                  </a:lnTo>
                  <a:lnTo>
                    <a:pt x="1369" y="111"/>
                  </a:lnTo>
                  <a:lnTo>
                    <a:pt x="1397" y="79"/>
                  </a:lnTo>
                  <a:lnTo>
                    <a:pt x="1430" y="52"/>
                  </a:lnTo>
                  <a:lnTo>
                    <a:pt x="1467" y="29"/>
                  </a:lnTo>
                  <a:lnTo>
                    <a:pt x="1507" y="14"/>
                  </a:lnTo>
                  <a:lnTo>
                    <a:pt x="1549" y="3"/>
                  </a:lnTo>
                  <a:lnTo>
                    <a:pt x="1594"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58" name="Freeform 147">
              <a:extLst>
                <a:ext uri="{FF2B5EF4-FFF2-40B4-BE49-F238E27FC236}">
                  <a16:creationId xmlns:a16="http://schemas.microsoft.com/office/drawing/2014/main" id="{96BDBB23-065B-F121-59B6-ABA8B5A43F08}"/>
                </a:ext>
              </a:extLst>
            </p:cNvPr>
            <p:cNvSpPr>
              <a:spLocks/>
            </p:cNvSpPr>
            <p:nvPr/>
          </p:nvSpPr>
          <p:spPr bwMode="auto">
            <a:xfrm>
              <a:off x="5163" y="4100"/>
              <a:ext cx="342" cy="128"/>
            </a:xfrm>
            <a:custGeom>
              <a:avLst/>
              <a:gdLst>
                <a:gd name="T0" fmla="*/ 0 w 1026"/>
                <a:gd name="T1" fmla="*/ 0 h 385"/>
                <a:gd name="T2" fmla="*/ 1026 w 1026"/>
                <a:gd name="T3" fmla="*/ 0 h 385"/>
                <a:gd name="T4" fmla="*/ 1008 w 1026"/>
                <a:gd name="T5" fmla="*/ 54 h 385"/>
                <a:gd name="T6" fmla="*/ 983 w 1026"/>
                <a:gd name="T7" fmla="*/ 106 h 385"/>
                <a:gd name="T8" fmla="*/ 954 w 1026"/>
                <a:gd name="T9" fmla="*/ 154 h 385"/>
                <a:gd name="T10" fmla="*/ 920 w 1026"/>
                <a:gd name="T11" fmla="*/ 199 h 385"/>
                <a:gd name="T12" fmla="*/ 881 w 1026"/>
                <a:gd name="T13" fmla="*/ 239 h 385"/>
                <a:gd name="T14" fmla="*/ 837 w 1026"/>
                <a:gd name="T15" fmla="*/ 276 h 385"/>
                <a:gd name="T16" fmla="*/ 790 w 1026"/>
                <a:gd name="T17" fmla="*/ 308 h 385"/>
                <a:gd name="T18" fmla="*/ 741 w 1026"/>
                <a:gd name="T19" fmla="*/ 335 h 385"/>
                <a:gd name="T20" fmla="*/ 687 w 1026"/>
                <a:gd name="T21" fmla="*/ 357 h 385"/>
                <a:gd name="T22" fmla="*/ 633 w 1026"/>
                <a:gd name="T23" fmla="*/ 371 h 385"/>
                <a:gd name="T24" fmla="*/ 574 w 1026"/>
                <a:gd name="T25" fmla="*/ 382 h 385"/>
                <a:gd name="T26" fmla="*/ 514 w 1026"/>
                <a:gd name="T27" fmla="*/ 385 h 385"/>
                <a:gd name="T28" fmla="*/ 453 w 1026"/>
                <a:gd name="T29" fmla="*/ 382 h 385"/>
                <a:gd name="T30" fmla="*/ 396 w 1026"/>
                <a:gd name="T31" fmla="*/ 371 h 385"/>
                <a:gd name="T32" fmla="*/ 340 w 1026"/>
                <a:gd name="T33" fmla="*/ 357 h 385"/>
                <a:gd name="T34" fmla="*/ 286 w 1026"/>
                <a:gd name="T35" fmla="*/ 335 h 385"/>
                <a:gd name="T36" fmla="*/ 236 w 1026"/>
                <a:gd name="T37" fmla="*/ 308 h 385"/>
                <a:gd name="T38" fmla="*/ 190 w 1026"/>
                <a:gd name="T39" fmla="*/ 276 h 385"/>
                <a:gd name="T40" fmla="*/ 146 w 1026"/>
                <a:gd name="T41" fmla="*/ 239 h 385"/>
                <a:gd name="T42" fmla="*/ 107 w 1026"/>
                <a:gd name="T43" fmla="*/ 199 h 385"/>
                <a:gd name="T44" fmla="*/ 73 w 1026"/>
                <a:gd name="T45" fmla="*/ 154 h 385"/>
                <a:gd name="T46" fmla="*/ 43 w 1026"/>
                <a:gd name="T47" fmla="*/ 106 h 385"/>
                <a:gd name="T48" fmla="*/ 19 w 1026"/>
                <a:gd name="T49" fmla="*/ 54 h 385"/>
                <a:gd name="T50" fmla="*/ 0 w 1026"/>
                <a:gd name="T51" fmla="*/ 0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6" h="385">
                  <a:moveTo>
                    <a:pt x="0" y="0"/>
                  </a:moveTo>
                  <a:lnTo>
                    <a:pt x="1026" y="0"/>
                  </a:lnTo>
                  <a:lnTo>
                    <a:pt x="1008" y="54"/>
                  </a:lnTo>
                  <a:lnTo>
                    <a:pt x="983" y="106"/>
                  </a:lnTo>
                  <a:lnTo>
                    <a:pt x="954" y="154"/>
                  </a:lnTo>
                  <a:lnTo>
                    <a:pt x="920" y="199"/>
                  </a:lnTo>
                  <a:lnTo>
                    <a:pt x="881" y="239"/>
                  </a:lnTo>
                  <a:lnTo>
                    <a:pt x="837" y="276"/>
                  </a:lnTo>
                  <a:lnTo>
                    <a:pt x="790" y="308"/>
                  </a:lnTo>
                  <a:lnTo>
                    <a:pt x="741" y="335"/>
                  </a:lnTo>
                  <a:lnTo>
                    <a:pt x="687" y="357"/>
                  </a:lnTo>
                  <a:lnTo>
                    <a:pt x="633" y="371"/>
                  </a:lnTo>
                  <a:lnTo>
                    <a:pt x="574" y="382"/>
                  </a:lnTo>
                  <a:lnTo>
                    <a:pt x="514" y="385"/>
                  </a:lnTo>
                  <a:lnTo>
                    <a:pt x="453" y="382"/>
                  </a:lnTo>
                  <a:lnTo>
                    <a:pt x="396" y="371"/>
                  </a:lnTo>
                  <a:lnTo>
                    <a:pt x="340" y="357"/>
                  </a:lnTo>
                  <a:lnTo>
                    <a:pt x="286" y="335"/>
                  </a:lnTo>
                  <a:lnTo>
                    <a:pt x="236" y="308"/>
                  </a:lnTo>
                  <a:lnTo>
                    <a:pt x="190" y="276"/>
                  </a:lnTo>
                  <a:lnTo>
                    <a:pt x="146" y="239"/>
                  </a:lnTo>
                  <a:lnTo>
                    <a:pt x="107" y="199"/>
                  </a:lnTo>
                  <a:lnTo>
                    <a:pt x="73" y="154"/>
                  </a:lnTo>
                  <a:lnTo>
                    <a:pt x="43" y="106"/>
                  </a:lnTo>
                  <a:lnTo>
                    <a:pt x="19" y="54"/>
                  </a:lnTo>
                  <a:lnTo>
                    <a:pt x="0"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grpSp>
      <p:sp>
        <p:nvSpPr>
          <p:cNvPr id="12" name="TextBox 11">
            <a:extLst>
              <a:ext uri="{FF2B5EF4-FFF2-40B4-BE49-F238E27FC236}">
                <a16:creationId xmlns:a16="http://schemas.microsoft.com/office/drawing/2014/main" id="{D89A422F-8D03-2C3E-E973-8C7EA3DA6446}"/>
              </a:ext>
            </a:extLst>
          </p:cNvPr>
          <p:cNvSpPr txBox="1"/>
          <p:nvPr/>
        </p:nvSpPr>
        <p:spPr>
          <a:xfrm>
            <a:off x="6923889" y="4401806"/>
            <a:ext cx="2124861" cy="892552"/>
          </a:xfrm>
          <a:prstGeom prst="rect">
            <a:avLst/>
          </a:prstGeom>
          <a:noFill/>
        </p:spPr>
        <p:txBody>
          <a:bodyPr wrap="square" rtlCol="0">
            <a:spAutoFit/>
          </a:bodyPr>
          <a:lstStyle>
            <a:defPPr>
              <a:defRPr lang="en-US"/>
            </a:defPPr>
            <a:lvl1pPr>
              <a:lnSpc>
                <a:spcPct val="150000"/>
              </a:lnSpc>
              <a:defRPr sz="1200" i="1">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i="0" noProof="1"/>
              <a:t>Lorem ipsum dolor sit amet, consectetur adipis ag elit. Mauris suscipit</a:t>
            </a:r>
          </a:p>
        </p:txBody>
      </p:sp>
      <p:cxnSp>
        <p:nvCxnSpPr>
          <p:cNvPr id="19" name="Straight Connector 18">
            <a:extLst>
              <a:ext uri="{FF2B5EF4-FFF2-40B4-BE49-F238E27FC236}">
                <a16:creationId xmlns:a16="http://schemas.microsoft.com/office/drawing/2014/main" id="{BCCBE77C-2AC5-AD68-014D-B7BFF3290187}"/>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36C6778B-2324-ABF4-E2D5-FBD8160A8078}"/>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04E1F320-0971-D776-B2F1-3A87A369BEEB}"/>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22" name="Freeform: Shape 21">
            <a:extLst>
              <a:ext uri="{FF2B5EF4-FFF2-40B4-BE49-F238E27FC236}">
                <a16:creationId xmlns:a16="http://schemas.microsoft.com/office/drawing/2014/main" id="{B243FBA9-6BCF-B4BD-A624-ED5C1AF967D4}"/>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23" name="Freeform: Shape 22">
            <a:extLst>
              <a:ext uri="{FF2B5EF4-FFF2-40B4-BE49-F238E27FC236}">
                <a16:creationId xmlns:a16="http://schemas.microsoft.com/office/drawing/2014/main" id="{F31716DC-4624-047B-8D5C-1A7F76B391F3}"/>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24" name="Freeform: Shape 23">
            <a:extLst>
              <a:ext uri="{FF2B5EF4-FFF2-40B4-BE49-F238E27FC236}">
                <a16:creationId xmlns:a16="http://schemas.microsoft.com/office/drawing/2014/main" id="{2ACDB2D7-8E07-ABCA-9065-73785CF1D977}"/>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25" name="Rectangle: Rounded Corners 24">
            <a:extLst>
              <a:ext uri="{FF2B5EF4-FFF2-40B4-BE49-F238E27FC236}">
                <a16:creationId xmlns:a16="http://schemas.microsoft.com/office/drawing/2014/main" id="{14E9120D-0CE7-EEC0-1D49-DCB3F0388927}"/>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26" name="Freeform 58">
            <a:extLst>
              <a:ext uri="{FF2B5EF4-FFF2-40B4-BE49-F238E27FC236}">
                <a16:creationId xmlns:a16="http://schemas.microsoft.com/office/drawing/2014/main" id="{36BE062C-994D-4856-9E2F-269761543AE6}"/>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27" name="TextBox 26">
            <a:extLst>
              <a:ext uri="{FF2B5EF4-FFF2-40B4-BE49-F238E27FC236}">
                <a16:creationId xmlns:a16="http://schemas.microsoft.com/office/drawing/2014/main" id="{1CBCEC8B-0E1C-D428-5A3B-9EC35B9F0005}"/>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28" name="TextBox 27">
            <a:extLst>
              <a:ext uri="{FF2B5EF4-FFF2-40B4-BE49-F238E27FC236}">
                <a16:creationId xmlns:a16="http://schemas.microsoft.com/office/drawing/2014/main" id="{3ED0F3B1-FCC7-84F3-69A9-CE1A03F416C0}"/>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31" name="TextBox 30">
            <a:extLst>
              <a:ext uri="{FF2B5EF4-FFF2-40B4-BE49-F238E27FC236}">
                <a16:creationId xmlns:a16="http://schemas.microsoft.com/office/drawing/2014/main" id="{376AF522-80A9-A692-AFDA-6E15713F4450}"/>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32" name="TextBox 31">
            <a:extLst>
              <a:ext uri="{FF2B5EF4-FFF2-40B4-BE49-F238E27FC236}">
                <a16:creationId xmlns:a16="http://schemas.microsoft.com/office/drawing/2014/main" id="{02355F4C-9B1D-DCAB-4F61-FDA90AE6259E}"/>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33" name="Graphic 36">
            <a:extLst>
              <a:ext uri="{FF2B5EF4-FFF2-40B4-BE49-F238E27FC236}">
                <a16:creationId xmlns:a16="http://schemas.microsoft.com/office/drawing/2014/main" id="{73792163-BA27-4467-F7F8-702FE961EA1F}"/>
              </a:ext>
            </a:extLst>
          </p:cNvPr>
          <p:cNvGrpSpPr/>
          <p:nvPr/>
        </p:nvGrpSpPr>
        <p:grpSpPr>
          <a:xfrm>
            <a:off x="11370781" y="427668"/>
            <a:ext cx="209404" cy="243212"/>
            <a:chOff x="5791200" y="3073400"/>
            <a:chExt cx="611194" cy="709872"/>
          </a:xfrm>
          <a:solidFill>
            <a:schemeClr val="accent2"/>
          </a:solidFill>
        </p:grpSpPr>
        <p:sp>
          <p:nvSpPr>
            <p:cNvPr id="34" name="Freeform 51">
              <a:extLst>
                <a:ext uri="{FF2B5EF4-FFF2-40B4-BE49-F238E27FC236}">
                  <a16:creationId xmlns:a16="http://schemas.microsoft.com/office/drawing/2014/main" id="{2364B405-C4C4-935C-418D-A170BF5A9101}"/>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36" name="Freeform 52">
              <a:extLst>
                <a:ext uri="{FF2B5EF4-FFF2-40B4-BE49-F238E27FC236}">
                  <a16:creationId xmlns:a16="http://schemas.microsoft.com/office/drawing/2014/main" id="{A28EF681-6B24-5527-AEE8-A22CA6FD0134}"/>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37" name="Freeform 53">
              <a:extLst>
                <a:ext uri="{FF2B5EF4-FFF2-40B4-BE49-F238E27FC236}">
                  <a16:creationId xmlns:a16="http://schemas.microsoft.com/office/drawing/2014/main" id="{B3A82DFF-B063-D054-4D94-FDA5CB9A0BF5}"/>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38" name="Freeform 54">
              <a:extLst>
                <a:ext uri="{FF2B5EF4-FFF2-40B4-BE49-F238E27FC236}">
                  <a16:creationId xmlns:a16="http://schemas.microsoft.com/office/drawing/2014/main" id="{2A7F1FB1-EC0F-55A8-C749-01D0DFA51E74}"/>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39" name="Freeform 55">
              <a:extLst>
                <a:ext uri="{FF2B5EF4-FFF2-40B4-BE49-F238E27FC236}">
                  <a16:creationId xmlns:a16="http://schemas.microsoft.com/office/drawing/2014/main" id="{DAB99EB7-D2D1-FE8C-6384-53DF90190E64}"/>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40" name="Freeform 56">
              <a:extLst>
                <a:ext uri="{FF2B5EF4-FFF2-40B4-BE49-F238E27FC236}">
                  <a16:creationId xmlns:a16="http://schemas.microsoft.com/office/drawing/2014/main" id="{9980B581-55F4-974A-4544-80046DD6CF50}"/>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43" name="TextBox 42">
            <a:extLst>
              <a:ext uri="{FF2B5EF4-FFF2-40B4-BE49-F238E27FC236}">
                <a16:creationId xmlns:a16="http://schemas.microsoft.com/office/drawing/2014/main" id="{B9C74CA9-A235-0103-3265-BECDDF1B44E2}"/>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8" name="Picture Placeholder 7">
            <a:extLst>
              <a:ext uri="{FF2B5EF4-FFF2-40B4-BE49-F238E27FC236}">
                <a16:creationId xmlns:a16="http://schemas.microsoft.com/office/drawing/2014/main" id="{EEA5A325-D48B-9F86-F246-8F0C0DA337F7}"/>
              </a:ext>
            </a:extLst>
          </p:cNvPr>
          <p:cNvSpPr>
            <a:spLocks noGrp="1"/>
          </p:cNvSpPr>
          <p:nvPr>
            <p:ph type="pic" sz="quarter" idx="10"/>
          </p:nvPr>
        </p:nvSpPr>
        <p:spPr/>
      </p:sp>
    </p:spTree>
    <p:extLst>
      <p:ext uri="{BB962C8B-B14F-4D97-AF65-F5344CB8AC3E}">
        <p14:creationId xmlns:p14="http://schemas.microsoft.com/office/powerpoint/2010/main" val="110488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D572B352-3878-37D0-20BF-BFC42C33C86B}"/>
              </a:ext>
            </a:extLst>
          </p:cNvPr>
          <p:cNvSpPr>
            <a:spLocks noGrp="1"/>
          </p:cNvSpPr>
          <p:nvPr>
            <p:ph type="pic" sz="quarter" idx="10"/>
          </p:nvPr>
        </p:nvSpPr>
        <p:spPr/>
      </p:sp>
      <p:sp>
        <p:nvSpPr>
          <p:cNvPr id="23" name="Rectangle 22">
            <a:extLst>
              <a:ext uri="{FF2B5EF4-FFF2-40B4-BE49-F238E27FC236}">
                <a16:creationId xmlns:a16="http://schemas.microsoft.com/office/drawing/2014/main" id="{864AE391-2331-7864-628C-0034A5963832}"/>
              </a:ext>
            </a:extLst>
          </p:cNvPr>
          <p:cNvSpPr/>
          <p:nvPr/>
        </p:nvSpPr>
        <p:spPr>
          <a:xfrm>
            <a:off x="2731316" y="3595280"/>
            <a:ext cx="2588981" cy="789275"/>
          </a:xfrm>
          <a:prstGeom prst="rect">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CDA1E2BE-44C8-C683-2EDB-8B080706315A}"/>
              </a:ext>
            </a:extLst>
          </p:cNvPr>
          <p:cNvSpPr txBox="1"/>
          <p:nvPr/>
        </p:nvSpPr>
        <p:spPr>
          <a:xfrm>
            <a:off x="479425" y="1467183"/>
            <a:ext cx="5329446" cy="1446550"/>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Primary Product Capabilities</a:t>
            </a:r>
          </a:p>
        </p:txBody>
      </p:sp>
      <p:sp>
        <p:nvSpPr>
          <p:cNvPr id="3" name="Rounded Rectangle 42">
            <a:extLst>
              <a:ext uri="{FF2B5EF4-FFF2-40B4-BE49-F238E27FC236}">
                <a16:creationId xmlns:a16="http://schemas.microsoft.com/office/drawing/2014/main" id="{8C8EAACC-0AE7-3E91-6312-D6BE1CAE0150}"/>
              </a:ext>
            </a:extLst>
          </p:cNvPr>
          <p:cNvSpPr/>
          <p:nvPr/>
        </p:nvSpPr>
        <p:spPr>
          <a:xfrm>
            <a:off x="6383131" y="1432742"/>
            <a:ext cx="1941790" cy="529707"/>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4" name="TextBox 3">
            <a:extLst>
              <a:ext uri="{FF2B5EF4-FFF2-40B4-BE49-F238E27FC236}">
                <a16:creationId xmlns:a16="http://schemas.microsoft.com/office/drawing/2014/main" id="{03EB5A92-3371-4E77-F29C-207DC2A28E85}"/>
              </a:ext>
            </a:extLst>
          </p:cNvPr>
          <p:cNvSpPr txBox="1"/>
          <p:nvPr/>
        </p:nvSpPr>
        <p:spPr>
          <a:xfrm>
            <a:off x="6445335" y="1545539"/>
            <a:ext cx="1817382"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pPr algn="ctr"/>
            <a:r>
              <a:rPr lang="en-US" noProof="1">
                <a:solidFill>
                  <a:schemeClr val="bg1"/>
                </a:solidFill>
              </a:rPr>
              <a:t>Primary Product</a:t>
            </a:r>
          </a:p>
        </p:txBody>
      </p:sp>
      <p:sp>
        <p:nvSpPr>
          <p:cNvPr id="5" name="Oval 4">
            <a:extLst>
              <a:ext uri="{FF2B5EF4-FFF2-40B4-BE49-F238E27FC236}">
                <a16:creationId xmlns:a16="http://schemas.microsoft.com/office/drawing/2014/main" id="{EFE33D33-0882-9F8B-C8CA-14EAC160BE1F}"/>
              </a:ext>
            </a:extLst>
          </p:cNvPr>
          <p:cNvSpPr/>
          <p:nvPr/>
        </p:nvSpPr>
        <p:spPr>
          <a:xfrm>
            <a:off x="6436931" y="2339598"/>
            <a:ext cx="92698" cy="926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6" name="TextBox 5">
            <a:extLst>
              <a:ext uri="{FF2B5EF4-FFF2-40B4-BE49-F238E27FC236}">
                <a16:creationId xmlns:a16="http://schemas.microsoft.com/office/drawing/2014/main" id="{75A36CE0-3849-92CA-0EAF-674312E943CC}"/>
              </a:ext>
            </a:extLst>
          </p:cNvPr>
          <p:cNvSpPr txBox="1"/>
          <p:nvPr/>
        </p:nvSpPr>
        <p:spPr>
          <a:xfrm>
            <a:off x="6597069" y="2179221"/>
            <a:ext cx="1781652"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a:t>
            </a:r>
          </a:p>
        </p:txBody>
      </p:sp>
      <p:sp>
        <p:nvSpPr>
          <p:cNvPr id="7" name="Oval 6">
            <a:extLst>
              <a:ext uri="{FF2B5EF4-FFF2-40B4-BE49-F238E27FC236}">
                <a16:creationId xmlns:a16="http://schemas.microsoft.com/office/drawing/2014/main" id="{9DC60BF8-0265-2C1F-4C61-2603755728B2}"/>
              </a:ext>
            </a:extLst>
          </p:cNvPr>
          <p:cNvSpPr/>
          <p:nvPr/>
        </p:nvSpPr>
        <p:spPr>
          <a:xfrm>
            <a:off x="6436931" y="2652477"/>
            <a:ext cx="92698" cy="926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8" name="TextBox 7">
            <a:extLst>
              <a:ext uri="{FF2B5EF4-FFF2-40B4-BE49-F238E27FC236}">
                <a16:creationId xmlns:a16="http://schemas.microsoft.com/office/drawing/2014/main" id="{6CDB99BD-0BF2-6C04-05A6-432B717B4524}"/>
              </a:ext>
            </a:extLst>
          </p:cNvPr>
          <p:cNvSpPr txBox="1"/>
          <p:nvPr/>
        </p:nvSpPr>
        <p:spPr>
          <a:xfrm>
            <a:off x="6597069" y="2492100"/>
            <a:ext cx="1781652"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a:t>
            </a:r>
          </a:p>
        </p:txBody>
      </p:sp>
      <p:sp>
        <p:nvSpPr>
          <p:cNvPr id="9" name="Oval 8">
            <a:extLst>
              <a:ext uri="{FF2B5EF4-FFF2-40B4-BE49-F238E27FC236}">
                <a16:creationId xmlns:a16="http://schemas.microsoft.com/office/drawing/2014/main" id="{E2895A18-A76C-A8AC-EF77-B6F205E530C0}"/>
              </a:ext>
            </a:extLst>
          </p:cNvPr>
          <p:cNvSpPr/>
          <p:nvPr/>
        </p:nvSpPr>
        <p:spPr>
          <a:xfrm>
            <a:off x="6436931" y="2965356"/>
            <a:ext cx="92698" cy="926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10" name="TextBox 9">
            <a:extLst>
              <a:ext uri="{FF2B5EF4-FFF2-40B4-BE49-F238E27FC236}">
                <a16:creationId xmlns:a16="http://schemas.microsoft.com/office/drawing/2014/main" id="{C00B3990-A559-C3CB-2E3F-C1494DE68C44}"/>
              </a:ext>
            </a:extLst>
          </p:cNvPr>
          <p:cNvSpPr txBox="1"/>
          <p:nvPr/>
        </p:nvSpPr>
        <p:spPr>
          <a:xfrm>
            <a:off x="6597069" y="2804979"/>
            <a:ext cx="1781652"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a:t>
            </a:r>
          </a:p>
        </p:txBody>
      </p:sp>
      <p:sp>
        <p:nvSpPr>
          <p:cNvPr id="11" name="Rounded Rectangle 42">
            <a:extLst>
              <a:ext uri="{FF2B5EF4-FFF2-40B4-BE49-F238E27FC236}">
                <a16:creationId xmlns:a16="http://schemas.microsoft.com/office/drawing/2014/main" id="{8CC5C03C-2775-331D-EADD-CDEC7C2ED498}"/>
              </a:ext>
            </a:extLst>
          </p:cNvPr>
          <p:cNvSpPr/>
          <p:nvPr/>
        </p:nvSpPr>
        <p:spPr>
          <a:xfrm>
            <a:off x="6383131" y="3806092"/>
            <a:ext cx="1941790" cy="529707"/>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12" name="TextBox 11">
            <a:extLst>
              <a:ext uri="{FF2B5EF4-FFF2-40B4-BE49-F238E27FC236}">
                <a16:creationId xmlns:a16="http://schemas.microsoft.com/office/drawing/2014/main" id="{B4AE3495-23D3-335F-0275-074B53296876}"/>
              </a:ext>
            </a:extLst>
          </p:cNvPr>
          <p:cNvSpPr txBox="1"/>
          <p:nvPr/>
        </p:nvSpPr>
        <p:spPr>
          <a:xfrm>
            <a:off x="6414389" y="3918889"/>
            <a:ext cx="1879274"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pPr algn="ctr"/>
            <a:r>
              <a:rPr lang="en-US" noProof="1">
                <a:solidFill>
                  <a:schemeClr val="bg1"/>
                </a:solidFill>
              </a:rPr>
              <a:t>Intuitive User</a:t>
            </a:r>
          </a:p>
        </p:txBody>
      </p:sp>
      <p:sp>
        <p:nvSpPr>
          <p:cNvPr id="13" name="Oval 12">
            <a:extLst>
              <a:ext uri="{FF2B5EF4-FFF2-40B4-BE49-F238E27FC236}">
                <a16:creationId xmlns:a16="http://schemas.microsoft.com/office/drawing/2014/main" id="{3737471D-DB14-EACB-0C41-74CC30F30244}"/>
              </a:ext>
            </a:extLst>
          </p:cNvPr>
          <p:cNvSpPr/>
          <p:nvPr/>
        </p:nvSpPr>
        <p:spPr>
          <a:xfrm>
            <a:off x="6436931" y="4712948"/>
            <a:ext cx="92698" cy="926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14" name="TextBox 13">
            <a:extLst>
              <a:ext uri="{FF2B5EF4-FFF2-40B4-BE49-F238E27FC236}">
                <a16:creationId xmlns:a16="http://schemas.microsoft.com/office/drawing/2014/main" id="{B4B1010C-7898-A2EC-FC06-7729E90BA24A}"/>
              </a:ext>
            </a:extLst>
          </p:cNvPr>
          <p:cNvSpPr txBox="1"/>
          <p:nvPr/>
        </p:nvSpPr>
        <p:spPr>
          <a:xfrm>
            <a:off x="6597069" y="4552571"/>
            <a:ext cx="1781652"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a:t>
            </a:r>
          </a:p>
        </p:txBody>
      </p:sp>
      <p:sp>
        <p:nvSpPr>
          <p:cNvPr id="15" name="Oval 14">
            <a:extLst>
              <a:ext uri="{FF2B5EF4-FFF2-40B4-BE49-F238E27FC236}">
                <a16:creationId xmlns:a16="http://schemas.microsoft.com/office/drawing/2014/main" id="{3920F124-451F-3B61-5486-956C4D97D090}"/>
              </a:ext>
            </a:extLst>
          </p:cNvPr>
          <p:cNvSpPr/>
          <p:nvPr/>
        </p:nvSpPr>
        <p:spPr>
          <a:xfrm>
            <a:off x="6436931" y="5025827"/>
            <a:ext cx="92698" cy="926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16" name="TextBox 15">
            <a:extLst>
              <a:ext uri="{FF2B5EF4-FFF2-40B4-BE49-F238E27FC236}">
                <a16:creationId xmlns:a16="http://schemas.microsoft.com/office/drawing/2014/main" id="{BBC2BC5E-F13B-2E1A-79A4-9C6F8875DA40}"/>
              </a:ext>
            </a:extLst>
          </p:cNvPr>
          <p:cNvSpPr txBox="1"/>
          <p:nvPr/>
        </p:nvSpPr>
        <p:spPr>
          <a:xfrm>
            <a:off x="6597069" y="4865450"/>
            <a:ext cx="1781652"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a:t>
            </a:r>
          </a:p>
        </p:txBody>
      </p:sp>
      <p:sp>
        <p:nvSpPr>
          <p:cNvPr id="17" name="Oval 16">
            <a:extLst>
              <a:ext uri="{FF2B5EF4-FFF2-40B4-BE49-F238E27FC236}">
                <a16:creationId xmlns:a16="http://schemas.microsoft.com/office/drawing/2014/main" id="{06F7914F-00F8-48D7-6BA9-5FBEA3999E62}"/>
              </a:ext>
            </a:extLst>
          </p:cNvPr>
          <p:cNvSpPr/>
          <p:nvPr/>
        </p:nvSpPr>
        <p:spPr>
          <a:xfrm>
            <a:off x="6436931" y="5338706"/>
            <a:ext cx="92698" cy="9269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18" name="TextBox 17">
            <a:extLst>
              <a:ext uri="{FF2B5EF4-FFF2-40B4-BE49-F238E27FC236}">
                <a16:creationId xmlns:a16="http://schemas.microsoft.com/office/drawing/2014/main" id="{CB358B68-6283-C098-A192-02407841A3BF}"/>
              </a:ext>
            </a:extLst>
          </p:cNvPr>
          <p:cNvSpPr txBox="1"/>
          <p:nvPr/>
        </p:nvSpPr>
        <p:spPr>
          <a:xfrm>
            <a:off x="6597069" y="5178329"/>
            <a:ext cx="1781652"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a:t>
            </a:r>
          </a:p>
        </p:txBody>
      </p:sp>
      <p:sp>
        <p:nvSpPr>
          <p:cNvPr id="20" name="TextBox 19">
            <a:extLst>
              <a:ext uri="{FF2B5EF4-FFF2-40B4-BE49-F238E27FC236}">
                <a16:creationId xmlns:a16="http://schemas.microsoft.com/office/drawing/2014/main" id="{F58BEE9B-4A56-8FF3-48CD-F43F1F481AFA}"/>
              </a:ext>
            </a:extLst>
          </p:cNvPr>
          <p:cNvSpPr txBox="1"/>
          <p:nvPr/>
        </p:nvSpPr>
        <p:spPr>
          <a:xfrm>
            <a:off x="2715614" y="4666987"/>
            <a:ext cx="3090050" cy="892552"/>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 tempor incididunt ut labore et dolore</a:t>
            </a:r>
          </a:p>
        </p:txBody>
      </p:sp>
      <p:sp>
        <p:nvSpPr>
          <p:cNvPr id="22" name="TextBox 21">
            <a:extLst>
              <a:ext uri="{FF2B5EF4-FFF2-40B4-BE49-F238E27FC236}">
                <a16:creationId xmlns:a16="http://schemas.microsoft.com/office/drawing/2014/main" id="{3042ED0D-B7F3-34B1-1248-597BC1278107}"/>
              </a:ext>
            </a:extLst>
          </p:cNvPr>
          <p:cNvSpPr txBox="1"/>
          <p:nvPr/>
        </p:nvSpPr>
        <p:spPr>
          <a:xfrm>
            <a:off x="3030319" y="3712466"/>
            <a:ext cx="1880930"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24Hours</a:t>
            </a:r>
          </a:p>
        </p:txBody>
      </p:sp>
      <p:sp>
        <p:nvSpPr>
          <p:cNvPr id="49" name="TextBox 48">
            <a:extLst>
              <a:ext uri="{FF2B5EF4-FFF2-40B4-BE49-F238E27FC236}">
                <a16:creationId xmlns:a16="http://schemas.microsoft.com/office/drawing/2014/main" id="{A6DAAEF2-F452-8819-0EA2-167F54C71177}"/>
              </a:ext>
            </a:extLst>
          </p:cNvPr>
          <p:cNvSpPr txBox="1"/>
          <p:nvPr/>
        </p:nvSpPr>
        <p:spPr>
          <a:xfrm>
            <a:off x="9305151" y="1599548"/>
            <a:ext cx="2083925" cy="1169551"/>
          </a:xfrm>
          <a:prstGeom prst="rect">
            <a:avLst/>
          </a:prstGeom>
          <a:noFill/>
        </p:spPr>
        <p:txBody>
          <a:bodyPr wrap="square" rtlCol="0">
            <a:spAutoFit/>
          </a:bodyPr>
          <a:lstStyle>
            <a:defPPr>
              <a:defRPr lang="en-US"/>
            </a:defPPr>
            <a:lvl1pPr>
              <a:lnSpc>
                <a:spcPct val="150000"/>
              </a:lnSpc>
              <a:defRPr sz="1200" i="1">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i="0" noProof="1">
                <a:solidFill>
                  <a:schemeClr val="bg1"/>
                </a:solidFill>
              </a:rPr>
              <a:t>Lorem ipsum dolor sit amet, consectetur adipiscing elit, sed do eiusmod tempor incididunt</a:t>
            </a:r>
          </a:p>
        </p:txBody>
      </p:sp>
      <p:cxnSp>
        <p:nvCxnSpPr>
          <p:cNvPr id="50" name="Straight Connector 49">
            <a:extLst>
              <a:ext uri="{FF2B5EF4-FFF2-40B4-BE49-F238E27FC236}">
                <a16:creationId xmlns:a16="http://schemas.microsoft.com/office/drawing/2014/main" id="{980A3673-C751-EC7E-6703-3390959345BE}"/>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51" name="Freeform: Shape 50">
            <a:extLst>
              <a:ext uri="{FF2B5EF4-FFF2-40B4-BE49-F238E27FC236}">
                <a16:creationId xmlns:a16="http://schemas.microsoft.com/office/drawing/2014/main" id="{07C90C6C-6D47-8F05-9ECD-5AF1F8D5E2BF}"/>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4F057043-B06B-D6EA-2538-D5D943B09AB0}"/>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53" name="Freeform: Shape 52">
            <a:extLst>
              <a:ext uri="{FF2B5EF4-FFF2-40B4-BE49-F238E27FC236}">
                <a16:creationId xmlns:a16="http://schemas.microsoft.com/office/drawing/2014/main" id="{5349770D-CB6E-7130-4287-64098B5E4AD0}"/>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54" name="Freeform: Shape 53">
            <a:extLst>
              <a:ext uri="{FF2B5EF4-FFF2-40B4-BE49-F238E27FC236}">
                <a16:creationId xmlns:a16="http://schemas.microsoft.com/office/drawing/2014/main" id="{C6B14D29-C456-8B8B-72E5-58959F87A9E3}"/>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55" name="Freeform: Shape 54">
            <a:extLst>
              <a:ext uri="{FF2B5EF4-FFF2-40B4-BE49-F238E27FC236}">
                <a16:creationId xmlns:a16="http://schemas.microsoft.com/office/drawing/2014/main" id="{A1BA81DC-2B19-ABFE-65C9-7C46EF2F50D4}"/>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56" name="Rectangle: Rounded Corners 55">
            <a:extLst>
              <a:ext uri="{FF2B5EF4-FFF2-40B4-BE49-F238E27FC236}">
                <a16:creationId xmlns:a16="http://schemas.microsoft.com/office/drawing/2014/main" id="{DDC5A583-42DB-0A5A-D486-104DCCC5F4D2}"/>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57" name="Freeform 58">
            <a:extLst>
              <a:ext uri="{FF2B5EF4-FFF2-40B4-BE49-F238E27FC236}">
                <a16:creationId xmlns:a16="http://schemas.microsoft.com/office/drawing/2014/main" id="{7E4B4EBE-2B06-F249-3A99-2D438F76CA25}"/>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58" name="TextBox 57">
            <a:extLst>
              <a:ext uri="{FF2B5EF4-FFF2-40B4-BE49-F238E27FC236}">
                <a16:creationId xmlns:a16="http://schemas.microsoft.com/office/drawing/2014/main" id="{8D52136A-C5C3-5D4D-793C-91F5872B8429}"/>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59" name="TextBox 58">
            <a:extLst>
              <a:ext uri="{FF2B5EF4-FFF2-40B4-BE49-F238E27FC236}">
                <a16:creationId xmlns:a16="http://schemas.microsoft.com/office/drawing/2014/main" id="{5EE23BD6-8264-5741-F733-40DBA9CF4B32}"/>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60" name="TextBox 59">
            <a:extLst>
              <a:ext uri="{FF2B5EF4-FFF2-40B4-BE49-F238E27FC236}">
                <a16:creationId xmlns:a16="http://schemas.microsoft.com/office/drawing/2014/main" id="{E6C1026E-8006-1820-9A47-78CD31D6F175}"/>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61" name="TextBox 60">
            <a:extLst>
              <a:ext uri="{FF2B5EF4-FFF2-40B4-BE49-F238E27FC236}">
                <a16:creationId xmlns:a16="http://schemas.microsoft.com/office/drawing/2014/main" id="{182C185F-FDA0-636B-210D-A8E656C95CCA}"/>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62" name="Graphic 36">
            <a:extLst>
              <a:ext uri="{FF2B5EF4-FFF2-40B4-BE49-F238E27FC236}">
                <a16:creationId xmlns:a16="http://schemas.microsoft.com/office/drawing/2014/main" id="{61702F7C-7002-0006-1416-6086416445CD}"/>
              </a:ext>
            </a:extLst>
          </p:cNvPr>
          <p:cNvGrpSpPr/>
          <p:nvPr/>
        </p:nvGrpSpPr>
        <p:grpSpPr>
          <a:xfrm>
            <a:off x="11370781" y="427668"/>
            <a:ext cx="209404" cy="243212"/>
            <a:chOff x="5791200" y="3073400"/>
            <a:chExt cx="611194" cy="709872"/>
          </a:xfrm>
          <a:solidFill>
            <a:schemeClr val="accent2"/>
          </a:solidFill>
        </p:grpSpPr>
        <p:sp>
          <p:nvSpPr>
            <p:cNvPr id="63" name="Freeform 51">
              <a:extLst>
                <a:ext uri="{FF2B5EF4-FFF2-40B4-BE49-F238E27FC236}">
                  <a16:creationId xmlns:a16="http://schemas.microsoft.com/office/drawing/2014/main" id="{199A94FF-7D30-1668-4736-8806048723DB}"/>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64" name="Freeform 52">
              <a:extLst>
                <a:ext uri="{FF2B5EF4-FFF2-40B4-BE49-F238E27FC236}">
                  <a16:creationId xmlns:a16="http://schemas.microsoft.com/office/drawing/2014/main" id="{0768057C-301A-131B-410B-94BCD3A31499}"/>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65" name="Freeform 53">
              <a:extLst>
                <a:ext uri="{FF2B5EF4-FFF2-40B4-BE49-F238E27FC236}">
                  <a16:creationId xmlns:a16="http://schemas.microsoft.com/office/drawing/2014/main" id="{5321C8E1-2F2C-F0BA-0AB4-E674C40DF786}"/>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66" name="Freeform 54">
              <a:extLst>
                <a:ext uri="{FF2B5EF4-FFF2-40B4-BE49-F238E27FC236}">
                  <a16:creationId xmlns:a16="http://schemas.microsoft.com/office/drawing/2014/main" id="{B79D3500-053A-5469-1FC5-315BBEA2EF4C}"/>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67" name="Freeform 55">
              <a:extLst>
                <a:ext uri="{FF2B5EF4-FFF2-40B4-BE49-F238E27FC236}">
                  <a16:creationId xmlns:a16="http://schemas.microsoft.com/office/drawing/2014/main" id="{8CE5EF66-80D7-0542-0A6A-A4EA168E7C22}"/>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68" name="Freeform 56">
              <a:extLst>
                <a:ext uri="{FF2B5EF4-FFF2-40B4-BE49-F238E27FC236}">
                  <a16:creationId xmlns:a16="http://schemas.microsoft.com/office/drawing/2014/main" id="{6CE69297-5E76-9D84-5AF0-21D1FA681F83}"/>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69" name="TextBox 68">
            <a:extLst>
              <a:ext uri="{FF2B5EF4-FFF2-40B4-BE49-F238E27FC236}">
                <a16:creationId xmlns:a16="http://schemas.microsoft.com/office/drawing/2014/main" id="{BD75FEA3-D6FB-4131-9B5A-E10216C9AFAD}"/>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25" name="Picture Placeholder 24">
            <a:extLst>
              <a:ext uri="{FF2B5EF4-FFF2-40B4-BE49-F238E27FC236}">
                <a16:creationId xmlns:a16="http://schemas.microsoft.com/office/drawing/2014/main" id="{07C90A09-2E35-3ADC-4998-05ED214D7751}"/>
              </a:ext>
            </a:extLst>
          </p:cNvPr>
          <p:cNvSpPr>
            <a:spLocks noGrp="1"/>
          </p:cNvSpPr>
          <p:nvPr>
            <p:ph type="pic" sz="quarter" idx="11"/>
          </p:nvPr>
        </p:nvSpPr>
        <p:spPr/>
      </p:sp>
    </p:spTree>
    <p:extLst>
      <p:ext uri="{BB962C8B-B14F-4D97-AF65-F5344CB8AC3E}">
        <p14:creationId xmlns:p14="http://schemas.microsoft.com/office/powerpoint/2010/main" val="3197908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4213EDF6-0B68-F643-8F43-AC2B2152FDF7}"/>
              </a:ext>
            </a:extLst>
          </p:cNvPr>
          <p:cNvSpPr/>
          <p:nvPr/>
        </p:nvSpPr>
        <p:spPr>
          <a:xfrm>
            <a:off x="2978666" y="1374789"/>
            <a:ext cx="2596886" cy="4364625"/>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EEDC58B6-5CB5-7868-6A07-7D1C24FBF393}"/>
              </a:ext>
            </a:extLst>
          </p:cNvPr>
          <p:cNvSpPr txBox="1"/>
          <p:nvPr/>
        </p:nvSpPr>
        <p:spPr>
          <a:xfrm>
            <a:off x="5950827" y="1484241"/>
            <a:ext cx="6323430" cy="769441"/>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Extended Ecosystem</a:t>
            </a:r>
          </a:p>
        </p:txBody>
      </p:sp>
      <p:sp>
        <p:nvSpPr>
          <p:cNvPr id="4" name="TextBox 3">
            <a:extLst>
              <a:ext uri="{FF2B5EF4-FFF2-40B4-BE49-F238E27FC236}">
                <a16:creationId xmlns:a16="http://schemas.microsoft.com/office/drawing/2014/main" id="{09A6911D-522B-E269-0E9B-ECD546D96CCC}"/>
              </a:ext>
            </a:extLst>
          </p:cNvPr>
          <p:cNvSpPr txBox="1"/>
          <p:nvPr/>
        </p:nvSpPr>
        <p:spPr>
          <a:xfrm>
            <a:off x="3245415" y="4504945"/>
            <a:ext cx="2240000" cy="892552"/>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sed do eiusmod tempor</a:t>
            </a:r>
          </a:p>
        </p:txBody>
      </p:sp>
      <p:sp>
        <p:nvSpPr>
          <p:cNvPr id="7" name="TextBox 6">
            <a:extLst>
              <a:ext uri="{FF2B5EF4-FFF2-40B4-BE49-F238E27FC236}">
                <a16:creationId xmlns:a16="http://schemas.microsoft.com/office/drawing/2014/main" id="{F081D7C3-E98F-6F9D-E9F4-20E4DA6DAC83}"/>
              </a:ext>
            </a:extLst>
          </p:cNvPr>
          <p:cNvSpPr txBox="1"/>
          <p:nvPr/>
        </p:nvSpPr>
        <p:spPr>
          <a:xfrm>
            <a:off x="8603903" y="3428304"/>
            <a:ext cx="3075258" cy="615553"/>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a:t>
            </a:r>
          </a:p>
        </p:txBody>
      </p:sp>
      <p:sp>
        <p:nvSpPr>
          <p:cNvPr id="8" name="TextBox 7">
            <a:extLst>
              <a:ext uri="{FF2B5EF4-FFF2-40B4-BE49-F238E27FC236}">
                <a16:creationId xmlns:a16="http://schemas.microsoft.com/office/drawing/2014/main" id="{06670D64-6C57-3DB5-4B78-2FCC5DE33EE3}"/>
              </a:ext>
            </a:extLst>
          </p:cNvPr>
          <p:cNvSpPr txBox="1"/>
          <p:nvPr/>
        </p:nvSpPr>
        <p:spPr>
          <a:xfrm>
            <a:off x="7182006" y="3522611"/>
            <a:ext cx="1322264"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Engagement Modules</a:t>
            </a:r>
          </a:p>
        </p:txBody>
      </p:sp>
      <p:sp>
        <p:nvSpPr>
          <p:cNvPr id="9" name="TextBox 8">
            <a:extLst>
              <a:ext uri="{FF2B5EF4-FFF2-40B4-BE49-F238E27FC236}">
                <a16:creationId xmlns:a16="http://schemas.microsoft.com/office/drawing/2014/main" id="{3E1DBA76-D188-10B2-041B-4E05A3B6B3F4}"/>
              </a:ext>
            </a:extLst>
          </p:cNvPr>
          <p:cNvSpPr txBox="1"/>
          <p:nvPr/>
        </p:nvSpPr>
        <p:spPr>
          <a:xfrm>
            <a:off x="5752164" y="3474060"/>
            <a:ext cx="1321280"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accent2"/>
                </a:solidFill>
              </a:rPr>
              <a:t>10%</a:t>
            </a:r>
          </a:p>
        </p:txBody>
      </p:sp>
      <p:sp>
        <p:nvSpPr>
          <p:cNvPr id="10" name="TextBox 9">
            <a:extLst>
              <a:ext uri="{FF2B5EF4-FFF2-40B4-BE49-F238E27FC236}">
                <a16:creationId xmlns:a16="http://schemas.microsoft.com/office/drawing/2014/main" id="{1EC2A71F-D971-5BD6-774E-B29567C16F10}"/>
              </a:ext>
            </a:extLst>
          </p:cNvPr>
          <p:cNvSpPr txBox="1"/>
          <p:nvPr/>
        </p:nvSpPr>
        <p:spPr>
          <a:xfrm>
            <a:off x="5995938" y="5021581"/>
            <a:ext cx="5892773" cy="620170"/>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b="1" noProof="1">
                <a:solidFill>
                  <a:schemeClr val="accent2"/>
                </a:solidFill>
              </a:rPr>
              <a:t>Lorem ipsum dolor sit amet, consectetur </a:t>
            </a:r>
            <a:r>
              <a:rPr lang="en-US" noProof="1"/>
              <a:t>adipiscing elit, sed do eiusd tempor incididunt ut labore et dolore magna aliqua. </a:t>
            </a:r>
          </a:p>
        </p:txBody>
      </p:sp>
      <p:sp>
        <p:nvSpPr>
          <p:cNvPr id="14" name="TextBox 13">
            <a:extLst>
              <a:ext uri="{FF2B5EF4-FFF2-40B4-BE49-F238E27FC236}">
                <a16:creationId xmlns:a16="http://schemas.microsoft.com/office/drawing/2014/main" id="{323DBBA7-B1DE-A2E1-A2FE-C09676B3713F}"/>
              </a:ext>
            </a:extLst>
          </p:cNvPr>
          <p:cNvSpPr txBox="1"/>
          <p:nvPr/>
        </p:nvSpPr>
        <p:spPr>
          <a:xfrm>
            <a:off x="3768367" y="3837018"/>
            <a:ext cx="1535393"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Automated Data</a:t>
            </a:r>
          </a:p>
        </p:txBody>
      </p:sp>
      <p:sp>
        <p:nvSpPr>
          <p:cNvPr id="15" name="TextBox 14">
            <a:extLst>
              <a:ext uri="{FF2B5EF4-FFF2-40B4-BE49-F238E27FC236}">
                <a16:creationId xmlns:a16="http://schemas.microsoft.com/office/drawing/2014/main" id="{C4ACD8BA-86F8-AD2C-7C63-E21091E7E0FA}"/>
              </a:ext>
            </a:extLst>
          </p:cNvPr>
          <p:cNvSpPr txBox="1"/>
          <p:nvPr/>
        </p:nvSpPr>
        <p:spPr>
          <a:xfrm>
            <a:off x="3768367" y="3208364"/>
            <a:ext cx="1807184"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Personalized</a:t>
            </a:r>
          </a:p>
        </p:txBody>
      </p:sp>
      <p:grpSp>
        <p:nvGrpSpPr>
          <p:cNvPr id="16" name="Group 124">
            <a:extLst>
              <a:ext uri="{FF2B5EF4-FFF2-40B4-BE49-F238E27FC236}">
                <a16:creationId xmlns:a16="http://schemas.microsoft.com/office/drawing/2014/main" id="{D3A441F9-C0F8-FAAF-7CF4-0C4CD59C0350}"/>
              </a:ext>
            </a:extLst>
          </p:cNvPr>
          <p:cNvGrpSpPr>
            <a:grpSpLocks noChangeAspect="1"/>
          </p:cNvGrpSpPr>
          <p:nvPr/>
        </p:nvGrpSpPr>
        <p:grpSpPr bwMode="auto">
          <a:xfrm>
            <a:off x="3277232" y="3208364"/>
            <a:ext cx="365988" cy="365989"/>
            <a:chOff x="1872" y="196"/>
            <a:chExt cx="3932" cy="3932"/>
          </a:xfrm>
          <a:solidFill>
            <a:schemeClr val="bg1"/>
          </a:solidFill>
        </p:grpSpPr>
        <p:sp>
          <p:nvSpPr>
            <p:cNvPr id="17" name="Freeform 126">
              <a:extLst>
                <a:ext uri="{FF2B5EF4-FFF2-40B4-BE49-F238E27FC236}">
                  <a16:creationId xmlns:a16="http://schemas.microsoft.com/office/drawing/2014/main" id="{E0888B51-6F9E-4045-BD1A-0453326F49E1}"/>
                </a:ext>
              </a:extLst>
            </p:cNvPr>
            <p:cNvSpPr>
              <a:spLocks/>
            </p:cNvSpPr>
            <p:nvPr/>
          </p:nvSpPr>
          <p:spPr bwMode="auto">
            <a:xfrm>
              <a:off x="2586" y="2161"/>
              <a:ext cx="885" cy="1053"/>
            </a:xfrm>
            <a:custGeom>
              <a:avLst/>
              <a:gdLst>
                <a:gd name="T0" fmla="*/ 582 w 885"/>
                <a:gd name="T1" fmla="*/ 5 h 1053"/>
                <a:gd name="T2" fmla="*/ 808 w 885"/>
                <a:gd name="T3" fmla="*/ 87 h 1053"/>
                <a:gd name="T4" fmla="*/ 846 w 885"/>
                <a:gd name="T5" fmla="*/ 117 h 1053"/>
                <a:gd name="T6" fmla="*/ 870 w 885"/>
                <a:gd name="T7" fmla="*/ 150 h 1053"/>
                <a:gd name="T8" fmla="*/ 882 w 885"/>
                <a:gd name="T9" fmla="*/ 178 h 1053"/>
                <a:gd name="T10" fmla="*/ 885 w 885"/>
                <a:gd name="T11" fmla="*/ 191 h 1053"/>
                <a:gd name="T12" fmla="*/ 885 w 885"/>
                <a:gd name="T13" fmla="*/ 440 h 1053"/>
                <a:gd name="T14" fmla="*/ 885 w 885"/>
                <a:gd name="T15" fmla="*/ 442 h 1053"/>
                <a:gd name="T16" fmla="*/ 879 w 885"/>
                <a:gd name="T17" fmla="*/ 594 h 1053"/>
                <a:gd name="T18" fmla="*/ 859 w 885"/>
                <a:gd name="T19" fmla="*/ 686 h 1053"/>
                <a:gd name="T20" fmla="*/ 833 w 885"/>
                <a:gd name="T21" fmla="*/ 760 h 1053"/>
                <a:gd name="T22" fmla="*/ 802 w 885"/>
                <a:gd name="T23" fmla="*/ 817 h 1053"/>
                <a:gd name="T24" fmla="*/ 771 w 885"/>
                <a:gd name="T25" fmla="*/ 860 h 1053"/>
                <a:gd name="T26" fmla="*/ 742 w 885"/>
                <a:gd name="T27" fmla="*/ 889 h 1053"/>
                <a:gd name="T28" fmla="*/ 718 w 885"/>
                <a:gd name="T29" fmla="*/ 907 h 1053"/>
                <a:gd name="T30" fmla="*/ 673 w 885"/>
                <a:gd name="T31" fmla="*/ 940 h 1053"/>
                <a:gd name="T32" fmla="*/ 603 w 885"/>
                <a:gd name="T33" fmla="*/ 999 h 1053"/>
                <a:gd name="T34" fmla="*/ 536 w 885"/>
                <a:gd name="T35" fmla="*/ 1034 h 1053"/>
                <a:gd name="T36" fmla="*/ 481 w 885"/>
                <a:gd name="T37" fmla="*/ 1050 h 1053"/>
                <a:gd name="T38" fmla="*/ 443 w 885"/>
                <a:gd name="T39" fmla="*/ 1053 h 1053"/>
                <a:gd name="T40" fmla="*/ 432 w 885"/>
                <a:gd name="T41" fmla="*/ 1053 h 1053"/>
                <a:gd name="T42" fmla="*/ 427 w 885"/>
                <a:gd name="T43" fmla="*/ 1053 h 1053"/>
                <a:gd name="T44" fmla="*/ 414 w 885"/>
                <a:gd name="T45" fmla="*/ 1052 h 1053"/>
                <a:gd name="T46" fmla="*/ 371 w 885"/>
                <a:gd name="T47" fmla="*/ 1043 h 1053"/>
                <a:gd name="T48" fmla="*/ 315 w 885"/>
                <a:gd name="T49" fmla="*/ 1016 h 1053"/>
                <a:gd name="T50" fmla="*/ 251 w 885"/>
                <a:gd name="T51" fmla="*/ 975 h 1053"/>
                <a:gd name="T52" fmla="*/ 198 w 885"/>
                <a:gd name="T53" fmla="*/ 935 h 1053"/>
                <a:gd name="T54" fmla="*/ 175 w 885"/>
                <a:gd name="T55" fmla="*/ 919 h 1053"/>
                <a:gd name="T56" fmla="*/ 172 w 885"/>
                <a:gd name="T57" fmla="*/ 916 h 1053"/>
                <a:gd name="T58" fmla="*/ 138 w 885"/>
                <a:gd name="T59" fmla="*/ 890 h 1053"/>
                <a:gd name="T60" fmla="*/ 86 w 885"/>
                <a:gd name="T61" fmla="*/ 830 h 1053"/>
                <a:gd name="T62" fmla="*/ 49 w 885"/>
                <a:gd name="T63" fmla="*/ 762 h 1053"/>
                <a:gd name="T64" fmla="*/ 25 w 885"/>
                <a:gd name="T65" fmla="*/ 694 h 1053"/>
                <a:gd name="T66" fmla="*/ 11 w 885"/>
                <a:gd name="T67" fmla="*/ 632 h 1053"/>
                <a:gd name="T68" fmla="*/ 4 w 885"/>
                <a:gd name="T69" fmla="*/ 583 h 1053"/>
                <a:gd name="T70" fmla="*/ 2 w 885"/>
                <a:gd name="T71" fmla="*/ 556 h 1053"/>
                <a:gd name="T72" fmla="*/ 0 w 885"/>
                <a:gd name="T73" fmla="*/ 192 h 1053"/>
                <a:gd name="T74" fmla="*/ 12 w 885"/>
                <a:gd name="T75" fmla="*/ 158 h 1053"/>
                <a:gd name="T76" fmla="*/ 17 w 885"/>
                <a:gd name="T77" fmla="*/ 149 h 1053"/>
                <a:gd name="T78" fmla="*/ 29 w 885"/>
                <a:gd name="T79" fmla="*/ 130 h 1053"/>
                <a:gd name="T80" fmla="*/ 35 w 885"/>
                <a:gd name="T81" fmla="*/ 122 h 1053"/>
                <a:gd name="T82" fmla="*/ 47 w 885"/>
                <a:gd name="T83" fmla="*/ 109 h 1053"/>
                <a:gd name="T84" fmla="*/ 57 w 885"/>
                <a:gd name="T85" fmla="*/ 100 h 1053"/>
                <a:gd name="T86" fmla="*/ 66 w 885"/>
                <a:gd name="T87" fmla="*/ 92 h 1053"/>
                <a:gd name="T88" fmla="*/ 79 w 885"/>
                <a:gd name="T89" fmla="*/ 84 h 1053"/>
                <a:gd name="T90" fmla="*/ 84 w 885"/>
                <a:gd name="T91" fmla="*/ 80 h 1053"/>
                <a:gd name="T92" fmla="*/ 115 w 885"/>
                <a:gd name="T93" fmla="*/ 67 h 1053"/>
                <a:gd name="T94" fmla="*/ 309 w 885"/>
                <a:gd name="T95" fmla="*/ 65 h 1053"/>
                <a:gd name="T96" fmla="*/ 380 w 885"/>
                <a:gd name="T97" fmla="*/ 54 h 1053"/>
                <a:gd name="T98" fmla="*/ 430 w 885"/>
                <a:gd name="T99" fmla="*/ 37 h 1053"/>
                <a:gd name="T100" fmla="*/ 487 w 885"/>
                <a:gd name="T101" fmla="*/ 16 h 1053"/>
                <a:gd name="T102" fmla="*/ 536 w 885"/>
                <a:gd name="T103" fmla="*/ 0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5" h="1053">
                  <a:moveTo>
                    <a:pt x="560" y="0"/>
                  </a:moveTo>
                  <a:lnTo>
                    <a:pt x="582" y="5"/>
                  </a:lnTo>
                  <a:lnTo>
                    <a:pt x="780" y="74"/>
                  </a:lnTo>
                  <a:lnTo>
                    <a:pt x="808" y="87"/>
                  </a:lnTo>
                  <a:lnTo>
                    <a:pt x="829" y="102"/>
                  </a:lnTo>
                  <a:lnTo>
                    <a:pt x="846" y="117"/>
                  </a:lnTo>
                  <a:lnTo>
                    <a:pt x="860" y="134"/>
                  </a:lnTo>
                  <a:lnTo>
                    <a:pt x="870" y="150"/>
                  </a:lnTo>
                  <a:lnTo>
                    <a:pt x="877" y="165"/>
                  </a:lnTo>
                  <a:lnTo>
                    <a:pt x="882" y="178"/>
                  </a:lnTo>
                  <a:lnTo>
                    <a:pt x="884" y="187"/>
                  </a:lnTo>
                  <a:lnTo>
                    <a:pt x="885" y="191"/>
                  </a:lnTo>
                  <a:lnTo>
                    <a:pt x="885" y="193"/>
                  </a:lnTo>
                  <a:lnTo>
                    <a:pt x="885" y="440"/>
                  </a:lnTo>
                  <a:lnTo>
                    <a:pt x="885" y="442"/>
                  </a:lnTo>
                  <a:lnTo>
                    <a:pt x="885" y="442"/>
                  </a:lnTo>
                  <a:lnTo>
                    <a:pt x="885" y="539"/>
                  </a:lnTo>
                  <a:lnTo>
                    <a:pt x="879" y="594"/>
                  </a:lnTo>
                  <a:lnTo>
                    <a:pt x="870" y="642"/>
                  </a:lnTo>
                  <a:lnTo>
                    <a:pt x="859" y="686"/>
                  </a:lnTo>
                  <a:lnTo>
                    <a:pt x="846" y="725"/>
                  </a:lnTo>
                  <a:lnTo>
                    <a:pt x="833" y="760"/>
                  </a:lnTo>
                  <a:lnTo>
                    <a:pt x="817" y="791"/>
                  </a:lnTo>
                  <a:lnTo>
                    <a:pt x="802" y="817"/>
                  </a:lnTo>
                  <a:lnTo>
                    <a:pt x="786" y="840"/>
                  </a:lnTo>
                  <a:lnTo>
                    <a:pt x="771" y="860"/>
                  </a:lnTo>
                  <a:lnTo>
                    <a:pt x="755" y="876"/>
                  </a:lnTo>
                  <a:lnTo>
                    <a:pt x="742" y="889"/>
                  </a:lnTo>
                  <a:lnTo>
                    <a:pt x="729" y="900"/>
                  </a:lnTo>
                  <a:lnTo>
                    <a:pt x="718" y="907"/>
                  </a:lnTo>
                  <a:lnTo>
                    <a:pt x="711" y="913"/>
                  </a:lnTo>
                  <a:lnTo>
                    <a:pt x="673" y="940"/>
                  </a:lnTo>
                  <a:lnTo>
                    <a:pt x="639" y="970"/>
                  </a:lnTo>
                  <a:lnTo>
                    <a:pt x="603" y="999"/>
                  </a:lnTo>
                  <a:lnTo>
                    <a:pt x="568" y="1020"/>
                  </a:lnTo>
                  <a:lnTo>
                    <a:pt x="536" y="1034"/>
                  </a:lnTo>
                  <a:lnTo>
                    <a:pt x="506" y="1045"/>
                  </a:lnTo>
                  <a:lnTo>
                    <a:pt x="481" y="1050"/>
                  </a:lnTo>
                  <a:lnTo>
                    <a:pt x="460" y="1053"/>
                  </a:lnTo>
                  <a:lnTo>
                    <a:pt x="443" y="1053"/>
                  </a:lnTo>
                  <a:lnTo>
                    <a:pt x="437" y="1053"/>
                  </a:lnTo>
                  <a:lnTo>
                    <a:pt x="432" y="1053"/>
                  </a:lnTo>
                  <a:lnTo>
                    <a:pt x="430" y="1053"/>
                  </a:lnTo>
                  <a:lnTo>
                    <a:pt x="427" y="1053"/>
                  </a:lnTo>
                  <a:lnTo>
                    <a:pt x="418" y="1052"/>
                  </a:lnTo>
                  <a:lnTo>
                    <a:pt x="414" y="1052"/>
                  </a:lnTo>
                  <a:lnTo>
                    <a:pt x="395" y="1050"/>
                  </a:lnTo>
                  <a:lnTo>
                    <a:pt x="371" y="1043"/>
                  </a:lnTo>
                  <a:lnTo>
                    <a:pt x="345" y="1032"/>
                  </a:lnTo>
                  <a:lnTo>
                    <a:pt x="315" y="1016"/>
                  </a:lnTo>
                  <a:lnTo>
                    <a:pt x="284" y="997"/>
                  </a:lnTo>
                  <a:lnTo>
                    <a:pt x="251" y="975"/>
                  </a:lnTo>
                  <a:lnTo>
                    <a:pt x="216" y="948"/>
                  </a:lnTo>
                  <a:lnTo>
                    <a:pt x="198" y="935"/>
                  </a:lnTo>
                  <a:lnTo>
                    <a:pt x="178" y="921"/>
                  </a:lnTo>
                  <a:lnTo>
                    <a:pt x="175" y="919"/>
                  </a:lnTo>
                  <a:lnTo>
                    <a:pt x="175" y="917"/>
                  </a:lnTo>
                  <a:lnTo>
                    <a:pt x="172" y="916"/>
                  </a:lnTo>
                  <a:lnTo>
                    <a:pt x="170" y="915"/>
                  </a:lnTo>
                  <a:lnTo>
                    <a:pt x="138" y="890"/>
                  </a:lnTo>
                  <a:lnTo>
                    <a:pt x="110" y="861"/>
                  </a:lnTo>
                  <a:lnTo>
                    <a:pt x="86" y="830"/>
                  </a:lnTo>
                  <a:lnTo>
                    <a:pt x="66" y="797"/>
                  </a:lnTo>
                  <a:lnTo>
                    <a:pt x="49" y="762"/>
                  </a:lnTo>
                  <a:lnTo>
                    <a:pt x="36" y="728"/>
                  </a:lnTo>
                  <a:lnTo>
                    <a:pt x="25" y="694"/>
                  </a:lnTo>
                  <a:lnTo>
                    <a:pt x="17" y="662"/>
                  </a:lnTo>
                  <a:lnTo>
                    <a:pt x="11" y="632"/>
                  </a:lnTo>
                  <a:lnTo>
                    <a:pt x="6" y="606"/>
                  </a:lnTo>
                  <a:lnTo>
                    <a:pt x="4" y="583"/>
                  </a:lnTo>
                  <a:lnTo>
                    <a:pt x="2" y="567"/>
                  </a:lnTo>
                  <a:lnTo>
                    <a:pt x="2" y="556"/>
                  </a:lnTo>
                  <a:lnTo>
                    <a:pt x="0" y="552"/>
                  </a:lnTo>
                  <a:lnTo>
                    <a:pt x="0" y="192"/>
                  </a:lnTo>
                  <a:lnTo>
                    <a:pt x="6" y="173"/>
                  </a:lnTo>
                  <a:lnTo>
                    <a:pt x="12" y="158"/>
                  </a:lnTo>
                  <a:lnTo>
                    <a:pt x="15" y="153"/>
                  </a:lnTo>
                  <a:lnTo>
                    <a:pt x="17" y="149"/>
                  </a:lnTo>
                  <a:lnTo>
                    <a:pt x="23" y="140"/>
                  </a:lnTo>
                  <a:lnTo>
                    <a:pt x="29" y="130"/>
                  </a:lnTo>
                  <a:lnTo>
                    <a:pt x="31" y="125"/>
                  </a:lnTo>
                  <a:lnTo>
                    <a:pt x="35" y="122"/>
                  </a:lnTo>
                  <a:lnTo>
                    <a:pt x="41" y="115"/>
                  </a:lnTo>
                  <a:lnTo>
                    <a:pt x="47" y="109"/>
                  </a:lnTo>
                  <a:lnTo>
                    <a:pt x="52" y="104"/>
                  </a:lnTo>
                  <a:lnTo>
                    <a:pt x="57" y="100"/>
                  </a:lnTo>
                  <a:lnTo>
                    <a:pt x="61" y="96"/>
                  </a:lnTo>
                  <a:lnTo>
                    <a:pt x="66" y="92"/>
                  </a:lnTo>
                  <a:lnTo>
                    <a:pt x="72" y="87"/>
                  </a:lnTo>
                  <a:lnTo>
                    <a:pt x="79" y="84"/>
                  </a:lnTo>
                  <a:lnTo>
                    <a:pt x="82" y="81"/>
                  </a:lnTo>
                  <a:lnTo>
                    <a:pt x="84" y="80"/>
                  </a:lnTo>
                  <a:lnTo>
                    <a:pt x="102" y="72"/>
                  </a:lnTo>
                  <a:lnTo>
                    <a:pt x="115" y="67"/>
                  </a:lnTo>
                  <a:lnTo>
                    <a:pt x="126" y="65"/>
                  </a:lnTo>
                  <a:lnTo>
                    <a:pt x="309" y="65"/>
                  </a:lnTo>
                  <a:lnTo>
                    <a:pt x="345" y="62"/>
                  </a:lnTo>
                  <a:lnTo>
                    <a:pt x="380" y="54"/>
                  </a:lnTo>
                  <a:lnTo>
                    <a:pt x="404" y="47"/>
                  </a:lnTo>
                  <a:lnTo>
                    <a:pt x="430" y="37"/>
                  </a:lnTo>
                  <a:lnTo>
                    <a:pt x="458" y="26"/>
                  </a:lnTo>
                  <a:lnTo>
                    <a:pt x="487" y="16"/>
                  </a:lnTo>
                  <a:lnTo>
                    <a:pt x="513" y="6"/>
                  </a:lnTo>
                  <a:lnTo>
                    <a:pt x="536" y="0"/>
                  </a:lnTo>
                  <a:lnTo>
                    <a:pt x="560"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18" name="Freeform 127">
              <a:extLst>
                <a:ext uri="{FF2B5EF4-FFF2-40B4-BE49-F238E27FC236}">
                  <a16:creationId xmlns:a16="http://schemas.microsoft.com/office/drawing/2014/main" id="{C2CC84A7-0DDB-C0DD-D71C-3832CCE0334C}"/>
                </a:ext>
              </a:extLst>
            </p:cNvPr>
            <p:cNvSpPr>
              <a:spLocks/>
            </p:cNvSpPr>
            <p:nvPr/>
          </p:nvSpPr>
          <p:spPr bwMode="auto">
            <a:xfrm>
              <a:off x="3122" y="3353"/>
              <a:ext cx="281" cy="312"/>
            </a:xfrm>
            <a:custGeom>
              <a:avLst/>
              <a:gdLst>
                <a:gd name="T0" fmla="*/ 221 w 281"/>
                <a:gd name="T1" fmla="*/ 0 h 312"/>
                <a:gd name="T2" fmla="*/ 281 w 281"/>
                <a:gd name="T3" fmla="*/ 22 h 312"/>
                <a:gd name="T4" fmla="*/ 122 w 281"/>
                <a:gd name="T5" fmla="*/ 312 h 312"/>
                <a:gd name="T6" fmla="*/ 0 w 281"/>
                <a:gd name="T7" fmla="*/ 148 h 312"/>
                <a:gd name="T8" fmla="*/ 221 w 281"/>
                <a:gd name="T9" fmla="*/ 0 h 312"/>
              </a:gdLst>
              <a:ahLst/>
              <a:cxnLst>
                <a:cxn ang="0">
                  <a:pos x="T0" y="T1"/>
                </a:cxn>
                <a:cxn ang="0">
                  <a:pos x="T2" y="T3"/>
                </a:cxn>
                <a:cxn ang="0">
                  <a:pos x="T4" y="T5"/>
                </a:cxn>
                <a:cxn ang="0">
                  <a:pos x="T6" y="T7"/>
                </a:cxn>
                <a:cxn ang="0">
                  <a:pos x="T8" y="T9"/>
                </a:cxn>
              </a:cxnLst>
              <a:rect l="0" t="0" r="r" b="b"/>
              <a:pathLst>
                <a:path w="281" h="312">
                  <a:moveTo>
                    <a:pt x="221" y="0"/>
                  </a:moveTo>
                  <a:lnTo>
                    <a:pt x="281" y="22"/>
                  </a:lnTo>
                  <a:lnTo>
                    <a:pt x="122" y="312"/>
                  </a:lnTo>
                  <a:lnTo>
                    <a:pt x="0" y="148"/>
                  </a:lnTo>
                  <a:lnTo>
                    <a:pt x="221"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19" name="Freeform 128">
              <a:extLst>
                <a:ext uri="{FF2B5EF4-FFF2-40B4-BE49-F238E27FC236}">
                  <a16:creationId xmlns:a16="http://schemas.microsoft.com/office/drawing/2014/main" id="{A08FBD55-14C9-0545-E78F-C05546B32D1A}"/>
                </a:ext>
              </a:extLst>
            </p:cNvPr>
            <p:cNvSpPr>
              <a:spLocks/>
            </p:cNvSpPr>
            <p:nvPr/>
          </p:nvSpPr>
          <p:spPr bwMode="auto">
            <a:xfrm>
              <a:off x="2911" y="3325"/>
              <a:ext cx="238" cy="80"/>
            </a:xfrm>
            <a:custGeom>
              <a:avLst/>
              <a:gdLst>
                <a:gd name="T0" fmla="*/ 238 w 238"/>
                <a:gd name="T1" fmla="*/ 0 h 80"/>
                <a:gd name="T2" fmla="*/ 118 w 238"/>
                <a:gd name="T3" fmla="*/ 80 h 80"/>
                <a:gd name="T4" fmla="*/ 0 w 238"/>
                <a:gd name="T5" fmla="*/ 1 h 80"/>
                <a:gd name="T6" fmla="*/ 3 w 238"/>
                <a:gd name="T7" fmla="*/ 1 h 80"/>
                <a:gd name="T8" fmla="*/ 6 w 238"/>
                <a:gd name="T9" fmla="*/ 3 h 80"/>
                <a:gd name="T10" fmla="*/ 36 w 238"/>
                <a:gd name="T11" fmla="*/ 12 h 80"/>
                <a:gd name="T12" fmla="*/ 43 w 238"/>
                <a:gd name="T13" fmla="*/ 13 h 80"/>
                <a:gd name="T14" fmla="*/ 49 w 238"/>
                <a:gd name="T15" fmla="*/ 15 h 80"/>
                <a:gd name="T16" fmla="*/ 69 w 238"/>
                <a:gd name="T17" fmla="*/ 18 h 80"/>
                <a:gd name="T18" fmla="*/ 89 w 238"/>
                <a:gd name="T19" fmla="*/ 19 h 80"/>
                <a:gd name="T20" fmla="*/ 100 w 238"/>
                <a:gd name="T21" fmla="*/ 21 h 80"/>
                <a:gd name="T22" fmla="*/ 116 w 238"/>
                <a:gd name="T23" fmla="*/ 21 h 80"/>
                <a:gd name="T24" fmla="*/ 129 w 238"/>
                <a:gd name="T25" fmla="*/ 21 h 80"/>
                <a:gd name="T26" fmla="*/ 143 w 238"/>
                <a:gd name="T27" fmla="*/ 19 h 80"/>
                <a:gd name="T28" fmla="*/ 147 w 238"/>
                <a:gd name="T29" fmla="*/ 19 h 80"/>
                <a:gd name="T30" fmla="*/ 163 w 238"/>
                <a:gd name="T31" fmla="*/ 17 h 80"/>
                <a:gd name="T32" fmla="*/ 181 w 238"/>
                <a:gd name="T33" fmla="*/ 15 h 80"/>
                <a:gd name="T34" fmla="*/ 186 w 238"/>
                <a:gd name="T35" fmla="*/ 13 h 80"/>
                <a:gd name="T36" fmla="*/ 191 w 238"/>
                <a:gd name="T37" fmla="*/ 12 h 80"/>
                <a:gd name="T38" fmla="*/ 213 w 238"/>
                <a:gd name="T39" fmla="*/ 7 h 80"/>
                <a:gd name="T40" fmla="*/ 237 w 238"/>
                <a:gd name="T41" fmla="*/ 0 h 80"/>
                <a:gd name="T42" fmla="*/ 238 w 238"/>
                <a:gd name="T4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8" h="80">
                  <a:moveTo>
                    <a:pt x="238" y="0"/>
                  </a:moveTo>
                  <a:lnTo>
                    <a:pt x="118" y="80"/>
                  </a:lnTo>
                  <a:lnTo>
                    <a:pt x="0" y="1"/>
                  </a:lnTo>
                  <a:lnTo>
                    <a:pt x="3" y="1"/>
                  </a:lnTo>
                  <a:lnTo>
                    <a:pt x="6" y="3"/>
                  </a:lnTo>
                  <a:lnTo>
                    <a:pt x="36" y="12"/>
                  </a:lnTo>
                  <a:lnTo>
                    <a:pt x="43" y="13"/>
                  </a:lnTo>
                  <a:lnTo>
                    <a:pt x="49" y="15"/>
                  </a:lnTo>
                  <a:lnTo>
                    <a:pt x="69" y="18"/>
                  </a:lnTo>
                  <a:lnTo>
                    <a:pt x="89" y="19"/>
                  </a:lnTo>
                  <a:lnTo>
                    <a:pt x="100" y="21"/>
                  </a:lnTo>
                  <a:lnTo>
                    <a:pt x="116" y="21"/>
                  </a:lnTo>
                  <a:lnTo>
                    <a:pt x="129" y="21"/>
                  </a:lnTo>
                  <a:lnTo>
                    <a:pt x="143" y="19"/>
                  </a:lnTo>
                  <a:lnTo>
                    <a:pt x="147" y="19"/>
                  </a:lnTo>
                  <a:lnTo>
                    <a:pt x="163" y="17"/>
                  </a:lnTo>
                  <a:lnTo>
                    <a:pt x="181" y="15"/>
                  </a:lnTo>
                  <a:lnTo>
                    <a:pt x="186" y="13"/>
                  </a:lnTo>
                  <a:lnTo>
                    <a:pt x="191" y="12"/>
                  </a:lnTo>
                  <a:lnTo>
                    <a:pt x="213" y="7"/>
                  </a:lnTo>
                  <a:lnTo>
                    <a:pt x="237" y="0"/>
                  </a:lnTo>
                  <a:lnTo>
                    <a:pt x="238"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20" name="Freeform 129">
              <a:extLst>
                <a:ext uri="{FF2B5EF4-FFF2-40B4-BE49-F238E27FC236}">
                  <a16:creationId xmlns:a16="http://schemas.microsoft.com/office/drawing/2014/main" id="{EA547D6B-5A13-E32D-C845-7D3D409609C5}"/>
                </a:ext>
              </a:extLst>
            </p:cNvPr>
            <p:cNvSpPr>
              <a:spLocks/>
            </p:cNvSpPr>
            <p:nvPr/>
          </p:nvSpPr>
          <p:spPr bwMode="auto">
            <a:xfrm>
              <a:off x="2487" y="1825"/>
              <a:ext cx="1086" cy="427"/>
            </a:xfrm>
            <a:custGeom>
              <a:avLst/>
              <a:gdLst>
                <a:gd name="T0" fmla="*/ 882 w 1086"/>
                <a:gd name="T1" fmla="*/ 0 h 427"/>
                <a:gd name="T2" fmla="*/ 919 w 1086"/>
                <a:gd name="T3" fmla="*/ 14 h 427"/>
                <a:gd name="T4" fmla="*/ 931 w 1086"/>
                <a:gd name="T5" fmla="*/ 33 h 427"/>
                <a:gd name="T6" fmla="*/ 928 w 1086"/>
                <a:gd name="T7" fmla="*/ 56 h 427"/>
                <a:gd name="T8" fmla="*/ 920 w 1086"/>
                <a:gd name="T9" fmla="*/ 83 h 427"/>
                <a:gd name="T10" fmla="*/ 926 w 1086"/>
                <a:gd name="T11" fmla="*/ 120 h 427"/>
                <a:gd name="T12" fmla="*/ 951 w 1086"/>
                <a:gd name="T13" fmla="*/ 149 h 427"/>
                <a:gd name="T14" fmla="*/ 995 w 1086"/>
                <a:gd name="T15" fmla="*/ 164 h 427"/>
                <a:gd name="T16" fmla="*/ 1035 w 1086"/>
                <a:gd name="T17" fmla="*/ 189 h 427"/>
                <a:gd name="T18" fmla="*/ 1061 w 1086"/>
                <a:gd name="T19" fmla="*/ 222 h 427"/>
                <a:gd name="T20" fmla="*/ 1076 w 1086"/>
                <a:gd name="T21" fmla="*/ 253 h 427"/>
                <a:gd name="T22" fmla="*/ 1085 w 1086"/>
                <a:gd name="T23" fmla="*/ 277 h 427"/>
                <a:gd name="T24" fmla="*/ 1086 w 1086"/>
                <a:gd name="T25" fmla="*/ 427 h 427"/>
                <a:gd name="T26" fmla="*/ 1082 w 1086"/>
                <a:gd name="T27" fmla="*/ 421 h 427"/>
                <a:gd name="T28" fmla="*/ 1058 w 1086"/>
                <a:gd name="T29" fmla="*/ 384 h 427"/>
                <a:gd name="T30" fmla="*/ 1027 w 1086"/>
                <a:gd name="T31" fmla="*/ 349 h 427"/>
                <a:gd name="T32" fmla="*/ 1005 w 1086"/>
                <a:gd name="T33" fmla="*/ 331 h 427"/>
                <a:gd name="T34" fmla="*/ 981 w 1086"/>
                <a:gd name="T35" fmla="*/ 315 h 427"/>
                <a:gd name="T36" fmla="*/ 925 w 1086"/>
                <a:gd name="T37" fmla="*/ 287 h 427"/>
                <a:gd name="T38" fmla="*/ 686 w 1086"/>
                <a:gd name="T39" fmla="*/ 207 h 427"/>
                <a:gd name="T40" fmla="*/ 673 w 1086"/>
                <a:gd name="T41" fmla="*/ 206 h 427"/>
                <a:gd name="T42" fmla="*/ 647 w 1086"/>
                <a:gd name="T43" fmla="*/ 205 h 427"/>
                <a:gd name="T44" fmla="*/ 614 w 1086"/>
                <a:gd name="T45" fmla="*/ 207 h 427"/>
                <a:gd name="T46" fmla="*/ 586 w 1086"/>
                <a:gd name="T47" fmla="*/ 213 h 427"/>
                <a:gd name="T48" fmla="*/ 541 w 1086"/>
                <a:gd name="T49" fmla="*/ 229 h 427"/>
                <a:gd name="T50" fmla="*/ 486 w 1086"/>
                <a:gd name="T51" fmla="*/ 249 h 427"/>
                <a:gd name="T52" fmla="*/ 439 w 1086"/>
                <a:gd name="T53" fmla="*/ 265 h 427"/>
                <a:gd name="T54" fmla="*/ 408 w 1086"/>
                <a:gd name="T55" fmla="*/ 269 h 427"/>
                <a:gd name="T56" fmla="*/ 210 w 1086"/>
                <a:gd name="T57" fmla="*/ 271 h 427"/>
                <a:gd name="T58" fmla="*/ 207 w 1086"/>
                <a:gd name="T59" fmla="*/ 271 h 427"/>
                <a:gd name="T60" fmla="*/ 203 w 1086"/>
                <a:gd name="T61" fmla="*/ 272 h 427"/>
                <a:gd name="T62" fmla="*/ 197 w 1086"/>
                <a:gd name="T63" fmla="*/ 273 h 427"/>
                <a:gd name="T64" fmla="*/ 185 w 1086"/>
                <a:gd name="T65" fmla="*/ 275 h 427"/>
                <a:gd name="T66" fmla="*/ 172 w 1086"/>
                <a:gd name="T67" fmla="*/ 280 h 427"/>
                <a:gd name="T68" fmla="*/ 159 w 1086"/>
                <a:gd name="T69" fmla="*/ 285 h 427"/>
                <a:gd name="T70" fmla="*/ 128 w 1086"/>
                <a:gd name="T71" fmla="*/ 298 h 427"/>
                <a:gd name="T72" fmla="*/ 92 w 1086"/>
                <a:gd name="T73" fmla="*/ 318 h 427"/>
                <a:gd name="T74" fmla="*/ 59 w 1086"/>
                <a:gd name="T75" fmla="*/ 346 h 427"/>
                <a:gd name="T76" fmla="*/ 31 w 1086"/>
                <a:gd name="T77" fmla="*/ 376 h 427"/>
                <a:gd name="T78" fmla="*/ 15 w 1086"/>
                <a:gd name="T79" fmla="*/ 398 h 427"/>
                <a:gd name="T80" fmla="*/ 2 w 1086"/>
                <a:gd name="T81" fmla="*/ 421 h 427"/>
                <a:gd name="T82" fmla="*/ 0 w 1086"/>
                <a:gd name="T83" fmla="*/ 314 h 427"/>
                <a:gd name="T84" fmla="*/ 14 w 1086"/>
                <a:gd name="T85" fmla="*/ 223 h 427"/>
                <a:gd name="T86" fmla="*/ 51 w 1086"/>
                <a:gd name="T87" fmla="*/ 143 h 427"/>
                <a:gd name="T88" fmla="*/ 108 w 1086"/>
                <a:gd name="T89" fmla="*/ 76 h 427"/>
                <a:gd name="T90" fmla="*/ 182 w 1086"/>
                <a:gd name="T91" fmla="*/ 28 h 427"/>
                <a:gd name="T92" fmla="*/ 268 w 1086"/>
                <a:gd name="T93" fmla="*/ 2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86" h="427">
                  <a:moveTo>
                    <a:pt x="314" y="0"/>
                  </a:moveTo>
                  <a:lnTo>
                    <a:pt x="882" y="0"/>
                  </a:lnTo>
                  <a:lnTo>
                    <a:pt x="903" y="6"/>
                  </a:lnTo>
                  <a:lnTo>
                    <a:pt x="919" y="14"/>
                  </a:lnTo>
                  <a:lnTo>
                    <a:pt x="927" y="24"/>
                  </a:lnTo>
                  <a:lnTo>
                    <a:pt x="931" y="33"/>
                  </a:lnTo>
                  <a:lnTo>
                    <a:pt x="930" y="45"/>
                  </a:lnTo>
                  <a:lnTo>
                    <a:pt x="928" y="56"/>
                  </a:lnTo>
                  <a:lnTo>
                    <a:pt x="925" y="64"/>
                  </a:lnTo>
                  <a:lnTo>
                    <a:pt x="920" y="83"/>
                  </a:lnTo>
                  <a:lnTo>
                    <a:pt x="920" y="102"/>
                  </a:lnTo>
                  <a:lnTo>
                    <a:pt x="926" y="120"/>
                  </a:lnTo>
                  <a:lnTo>
                    <a:pt x="937" y="137"/>
                  </a:lnTo>
                  <a:lnTo>
                    <a:pt x="951" y="149"/>
                  </a:lnTo>
                  <a:lnTo>
                    <a:pt x="969" y="156"/>
                  </a:lnTo>
                  <a:lnTo>
                    <a:pt x="995" y="164"/>
                  </a:lnTo>
                  <a:lnTo>
                    <a:pt x="1017" y="176"/>
                  </a:lnTo>
                  <a:lnTo>
                    <a:pt x="1035" y="189"/>
                  </a:lnTo>
                  <a:lnTo>
                    <a:pt x="1049" y="205"/>
                  </a:lnTo>
                  <a:lnTo>
                    <a:pt x="1061" y="222"/>
                  </a:lnTo>
                  <a:lnTo>
                    <a:pt x="1070" y="237"/>
                  </a:lnTo>
                  <a:lnTo>
                    <a:pt x="1076" y="253"/>
                  </a:lnTo>
                  <a:lnTo>
                    <a:pt x="1081" y="266"/>
                  </a:lnTo>
                  <a:lnTo>
                    <a:pt x="1085" y="277"/>
                  </a:lnTo>
                  <a:lnTo>
                    <a:pt x="1086" y="284"/>
                  </a:lnTo>
                  <a:lnTo>
                    <a:pt x="1086" y="427"/>
                  </a:lnTo>
                  <a:lnTo>
                    <a:pt x="1085" y="424"/>
                  </a:lnTo>
                  <a:lnTo>
                    <a:pt x="1082" y="421"/>
                  </a:lnTo>
                  <a:lnTo>
                    <a:pt x="1061" y="386"/>
                  </a:lnTo>
                  <a:lnTo>
                    <a:pt x="1058" y="384"/>
                  </a:lnTo>
                  <a:lnTo>
                    <a:pt x="1044" y="367"/>
                  </a:lnTo>
                  <a:lnTo>
                    <a:pt x="1027" y="349"/>
                  </a:lnTo>
                  <a:lnTo>
                    <a:pt x="1025" y="348"/>
                  </a:lnTo>
                  <a:lnTo>
                    <a:pt x="1005" y="331"/>
                  </a:lnTo>
                  <a:lnTo>
                    <a:pt x="982" y="315"/>
                  </a:lnTo>
                  <a:lnTo>
                    <a:pt x="981" y="315"/>
                  </a:lnTo>
                  <a:lnTo>
                    <a:pt x="953" y="300"/>
                  </a:lnTo>
                  <a:lnTo>
                    <a:pt x="925" y="287"/>
                  </a:lnTo>
                  <a:lnTo>
                    <a:pt x="726" y="217"/>
                  </a:lnTo>
                  <a:lnTo>
                    <a:pt x="686" y="207"/>
                  </a:lnTo>
                  <a:lnTo>
                    <a:pt x="680" y="207"/>
                  </a:lnTo>
                  <a:lnTo>
                    <a:pt x="673" y="206"/>
                  </a:lnTo>
                  <a:lnTo>
                    <a:pt x="648" y="204"/>
                  </a:lnTo>
                  <a:lnTo>
                    <a:pt x="647" y="205"/>
                  </a:lnTo>
                  <a:lnTo>
                    <a:pt x="621" y="207"/>
                  </a:lnTo>
                  <a:lnTo>
                    <a:pt x="614" y="207"/>
                  </a:lnTo>
                  <a:lnTo>
                    <a:pt x="605" y="209"/>
                  </a:lnTo>
                  <a:lnTo>
                    <a:pt x="586" y="213"/>
                  </a:lnTo>
                  <a:lnTo>
                    <a:pt x="566" y="219"/>
                  </a:lnTo>
                  <a:lnTo>
                    <a:pt x="541" y="229"/>
                  </a:lnTo>
                  <a:lnTo>
                    <a:pt x="513" y="240"/>
                  </a:lnTo>
                  <a:lnTo>
                    <a:pt x="486" y="249"/>
                  </a:lnTo>
                  <a:lnTo>
                    <a:pt x="461" y="257"/>
                  </a:lnTo>
                  <a:lnTo>
                    <a:pt x="439" y="265"/>
                  </a:lnTo>
                  <a:lnTo>
                    <a:pt x="424" y="268"/>
                  </a:lnTo>
                  <a:lnTo>
                    <a:pt x="408" y="269"/>
                  </a:lnTo>
                  <a:lnTo>
                    <a:pt x="219" y="269"/>
                  </a:lnTo>
                  <a:lnTo>
                    <a:pt x="210" y="271"/>
                  </a:lnTo>
                  <a:lnTo>
                    <a:pt x="209" y="271"/>
                  </a:lnTo>
                  <a:lnTo>
                    <a:pt x="207" y="271"/>
                  </a:lnTo>
                  <a:lnTo>
                    <a:pt x="203" y="272"/>
                  </a:lnTo>
                  <a:lnTo>
                    <a:pt x="203" y="272"/>
                  </a:lnTo>
                  <a:lnTo>
                    <a:pt x="202" y="272"/>
                  </a:lnTo>
                  <a:lnTo>
                    <a:pt x="197" y="273"/>
                  </a:lnTo>
                  <a:lnTo>
                    <a:pt x="192" y="274"/>
                  </a:lnTo>
                  <a:lnTo>
                    <a:pt x="185" y="275"/>
                  </a:lnTo>
                  <a:lnTo>
                    <a:pt x="183" y="277"/>
                  </a:lnTo>
                  <a:lnTo>
                    <a:pt x="172" y="280"/>
                  </a:lnTo>
                  <a:lnTo>
                    <a:pt x="159" y="284"/>
                  </a:lnTo>
                  <a:lnTo>
                    <a:pt x="159" y="285"/>
                  </a:lnTo>
                  <a:lnTo>
                    <a:pt x="132" y="297"/>
                  </a:lnTo>
                  <a:lnTo>
                    <a:pt x="128" y="298"/>
                  </a:lnTo>
                  <a:lnTo>
                    <a:pt x="98" y="315"/>
                  </a:lnTo>
                  <a:lnTo>
                    <a:pt x="92" y="318"/>
                  </a:lnTo>
                  <a:lnTo>
                    <a:pt x="62" y="342"/>
                  </a:lnTo>
                  <a:lnTo>
                    <a:pt x="59" y="346"/>
                  </a:lnTo>
                  <a:lnTo>
                    <a:pt x="45" y="360"/>
                  </a:lnTo>
                  <a:lnTo>
                    <a:pt x="31" y="376"/>
                  </a:lnTo>
                  <a:lnTo>
                    <a:pt x="28" y="379"/>
                  </a:lnTo>
                  <a:lnTo>
                    <a:pt x="15" y="398"/>
                  </a:lnTo>
                  <a:lnTo>
                    <a:pt x="3" y="418"/>
                  </a:lnTo>
                  <a:lnTo>
                    <a:pt x="2" y="421"/>
                  </a:lnTo>
                  <a:lnTo>
                    <a:pt x="0" y="423"/>
                  </a:lnTo>
                  <a:lnTo>
                    <a:pt x="0" y="314"/>
                  </a:lnTo>
                  <a:lnTo>
                    <a:pt x="4" y="267"/>
                  </a:lnTo>
                  <a:lnTo>
                    <a:pt x="14" y="223"/>
                  </a:lnTo>
                  <a:lnTo>
                    <a:pt x="29" y="181"/>
                  </a:lnTo>
                  <a:lnTo>
                    <a:pt x="51" y="143"/>
                  </a:lnTo>
                  <a:lnTo>
                    <a:pt x="77" y="107"/>
                  </a:lnTo>
                  <a:lnTo>
                    <a:pt x="108" y="76"/>
                  </a:lnTo>
                  <a:lnTo>
                    <a:pt x="144" y="50"/>
                  </a:lnTo>
                  <a:lnTo>
                    <a:pt x="182" y="28"/>
                  </a:lnTo>
                  <a:lnTo>
                    <a:pt x="223" y="13"/>
                  </a:lnTo>
                  <a:lnTo>
                    <a:pt x="268" y="2"/>
                  </a:lnTo>
                  <a:lnTo>
                    <a:pt x="314"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21" name="Freeform 130">
              <a:extLst>
                <a:ext uri="{FF2B5EF4-FFF2-40B4-BE49-F238E27FC236}">
                  <a16:creationId xmlns:a16="http://schemas.microsoft.com/office/drawing/2014/main" id="{8940D9DA-8609-2EE0-95B5-24E39F688A9D}"/>
                </a:ext>
              </a:extLst>
            </p:cNvPr>
            <p:cNvSpPr>
              <a:spLocks/>
            </p:cNvSpPr>
            <p:nvPr/>
          </p:nvSpPr>
          <p:spPr bwMode="auto">
            <a:xfrm>
              <a:off x="1872" y="3420"/>
              <a:ext cx="2314" cy="708"/>
            </a:xfrm>
            <a:custGeom>
              <a:avLst/>
              <a:gdLst>
                <a:gd name="T0" fmla="*/ 1657 w 2314"/>
                <a:gd name="T1" fmla="*/ 0 h 708"/>
                <a:gd name="T2" fmla="*/ 2137 w 2314"/>
                <a:gd name="T3" fmla="*/ 174 h 708"/>
                <a:gd name="T4" fmla="*/ 2168 w 2314"/>
                <a:gd name="T5" fmla="*/ 188 h 708"/>
                <a:gd name="T6" fmla="*/ 2195 w 2314"/>
                <a:gd name="T7" fmla="*/ 207 h 708"/>
                <a:gd name="T8" fmla="*/ 2217 w 2314"/>
                <a:gd name="T9" fmla="*/ 230 h 708"/>
                <a:gd name="T10" fmla="*/ 2236 w 2314"/>
                <a:gd name="T11" fmla="*/ 257 h 708"/>
                <a:gd name="T12" fmla="*/ 2249 w 2314"/>
                <a:gd name="T13" fmla="*/ 287 h 708"/>
                <a:gd name="T14" fmla="*/ 2258 w 2314"/>
                <a:gd name="T15" fmla="*/ 319 h 708"/>
                <a:gd name="T16" fmla="*/ 2314 w 2314"/>
                <a:gd name="T17" fmla="*/ 652 h 708"/>
                <a:gd name="T18" fmla="*/ 2314 w 2314"/>
                <a:gd name="T19" fmla="*/ 665 h 708"/>
                <a:gd name="T20" fmla="*/ 2312 w 2314"/>
                <a:gd name="T21" fmla="*/ 676 h 708"/>
                <a:gd name="T22" fmla="*/ 2307 w 2314"/>
                <a:gd name="T23" fmla="*/ 685 h 708"/>
                <a:gd name="T24" fmla="*/ 2303 w 2314"/>
                <a:gd name="T25" fmla="*/ 691 h 708"/>
                <a:gd name="T26" fmla="*/ 2297 w 2314"/>
                <a:gd name="T27" fmla="*/ 696 h 708"/>
                <a:gd name="T28" fmla="*/ 2290 w 2314"/>
                <a:gd name="T29" fmla="*/ 702 h 708"/>
                <a:gd name="T30" fmla="*/ 2279 w 2314"/>
                <a:gd name="T31" fmla="*/ 707 h 708"/>
                <a:gd name="T32" fmla="*/ 2266 w 2314"/>
                <a:gd name="T33" fmla="*/ 708 h 708"/>
                <a:gd name="T34" fmla="*/ 48 w 2314"/>
                <a:gd name="T35" fmla="*/ 708 h 708"/>
                <a:gd name="T36" fmla="*/ 35 w 2314"/>
                <a:gd name="T37" fmla="*/ 707 h 708"/>
                <a:gd name="T38" fmla="*/ 25 w 2314"/>
                <a:gd name="T39" fmla="*/ 702 h 708"/>
                <a:gd name="T40" fmla="*/ 17 w 2314"/>
                <a:gd name="T41" fmla="*/ 696 h 708"/>
                <a:gd name="T42" fmla="*/ 12 w 2314"/>
                <a:gd name="T43" fmla="*/ 691 h 708"/>
                <a:gd name="T44" fmla="*/ 7 w 2314"/>
                <a:gd name="T45" fmla="*/ 685 h 708"/>
                <a:gd name="T46" fmla="*/ 2 w 2314"/>
                <a:gd name="T47" fmla="*/ 676 h 708"/>
                <a:gd name="T48" fmla="*/ 0 w 2314"/>
                <a:gd name="T49" fmla="*/ 665 h 708"/>
                <a:gd name="T50" fmla="*/ 1 w 2314"/>
                <a:gd name="T51" fmla="*/ 652 h 708"/>
                <a:gd name="T52" fmla="*/ 56 w 2314"/>
                <a:gd name="T53" fmla="*/ 319 h 708"/>
                <a:gd name="T54" fmla="*/ 64 w 2314"/>
                <a:gd name="T55" fmla="*/ 287 h 708"/>
                <a:gd name="T56" fmla="*/ 78 w 2314"/>
                <a:gd name="T57" fmla="*/ 257 h 708"/>
                <a:gd name="T58" fmla="*/ 97 w 2314"/>
                <a:gd name="T59" fmla="*/ 230 h 708"/>
                <a:gd name="T60" fmla="*/ 119 w 2314"/>
                <a:gd name="T61" fmla="*/ 207 h 708"/>
                <a:gd name="T62" fmla="*/ 147 w 2314"/>
                <a:gd name="T63" fmla="*/ 188 h 708"/>
                <a:gd name="T64" fmla="*/ 177 w 2314"/>
                <a:gd name="T65" fmla="*/ 174 h 708"/>
                <a:gd name="T66" fmla="*/ 657 w 2314"/>
                <a:gd name="T67" fmla="*/ 0 h 708"/>
                <a:gd name="T68" fmla="*/ 877 w 2314"/>
                <a:gd name="T69" fmla="*/ 399 h 708"/>
                <a:gd name="T70" fmla="*/ 886 w 2314"/>
                <a:gd name="T71" fmla="*/ 412 h 708"/>
                <a:gd name="T72" fmla="*/ 899 w 2314"/>
                <a:gd name="T73" fmla="*/ 423 h 708"/>
                <a:gd name="T74" fmla="*/ 914 w 2314"/>
                <a:gd name="T75" fmla="*/ 429 h 708"/>
                <a:gd name="T76" fmla="*/ 930 w 2314"/>
                <a:gd name="T77" fmla="*/ 432 h 708"/>
                <a:gd name="T78" fmla="*/ 935 w 2314"/>
                <a:gd name="T79" fmla="*/ 432 h 708"/>
                <a:gd name="T80" fmla="*/ 949 w 2314"/>
                <a:gd name="T81" fmla="*/ 431 h 708"/>
                <a:gd name="T82" fmla="*/ 964 w 2314"/>
                <a:gd name="T83" fmla="*/ 425 h 708"/>
                <a:gd name="T84" fmla="*/ 977 w 2314"/>
                <a:gd name="T85" fmla="*/ 417 h 708"/>
                <a:gd name="T86" fmla="*/ 988 w 2314"/>
                <a:gd name="T87" fmla="*/ 406 h 708"/>
                <a:gd name="T88" fmla="*/ 1106 w 2314"/>
                <a:gd name="T89" fmla="*/ 244 h 708"/>
                <a:gd name="T90" fmla="*/ 1106 w 2314"/>
                <a:gd name="T91" fmla="*/ 244 h 708"/>
                <a:gd name="T92" fmla="*/ 1107 w 2314"/>
                <a:gd name="T93" fmla="*/ 244 h 708"/>
                <a:gd name="T94" fmla="*/ 1107 w 2314"/>
                <a:gd name="T95" fmla="*/ 243 h 708"/>
                <a:gd name="T96" fmla="*/ 1112 w 2314"/>
                <a:gd name="T97" fmla="*/ 237 h 708"/>
                <a:gd name="T98" fmla="*/ 1112 w 2314"/>
                <a:gd name="T99" fmla="*/ 237 h 708"/>
                <a:gd name="T100" fmla="*/ 1157 w 2314"/>
                <a:gd name="T101" fmla="*/ 175 h 708"/>
                <a:gd name="T102" fmla="*/ 1326 w 2314"/>
                <a:gd name="T103" fmla="*/ 406 h 708"/>
                <a:gd name="T104" fmla="*/ 1337 w 2314"/>
                <a:gd name="T105" fmla="*/ 417 h 708"/>
                <a:gd name="T106" fmla="*/ 1350 w 2314"/>
                <a:gd name="T107" fmla="*/ 425 h 708"/>
                <a:gd name="T108" fmla="*/ 1364 w 2314"/>
                <a:gd name="T109" fmla="*/ 431 h 708"/>
                <a:gd name="T110" fmla="*/ 1380 w 2314"/>
                <a:gd name="T111" fmla="*/ 432 h 708"/>
                <a:gd name="T112" fmla="*/ 1384 w 2314"/>
                <a:gd name="T113" fmla="*/ 432 h 708"/>
                <a:gd name="T114" fmla="*/ 1400 w 2314"/>
                <a:gd name="T115" fmla="*/ 429 h 708"/>
                <a:gd name="T116" fmla="*/ 1415 w 2314"/>
                <a:gd name="T117" fmla="*/ 423 h 708"/>
                <a:gd name="T118" fmla="*/ 1428 w 2314"/>
                <a:gd name="T119" fmla="*/ 412 h 708"/>
                <a:gd name="T120" fmla="*/ 1437 w 2314"/>
                <a:gd name="T121" fmla="*/ 399 h 708"/>
                <a:gd name="T122" fmla="*/ 1657 w 2314"/>
                <a:gd name="T123" fmla="*/ 0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4" h="708">
                  <a:moveTo>
                    <a:pt x="1657" y="0"/>
                  </a:moveTo>
                  <a:lnTo>
                    <a:pt x="2137" y="174"/>
                  </a:lnTo>
                  <a:lnTo>
                    <a:pt x="2168" y="188"/>
                  </a:lnTo>
                  <a:lnTo>
                    <a:pt x="2195" y="207"/>
                  </a:lnTo>
                  <a:lnTo>
                    <a:pt x="2217" y="230"/>
                  </a:lnTo>
                  <a:lnTo>
                    <a:pt x="2236" y="257"/>
                  </a:lnTo>
                  <a:lnTo>
                    <a:pt x="2249" y="287"/>
                  </a:lnTo>
                  <a:lnTo>
                    <a:pt x="2258" y="319"/>
                  </a:lnTo>
                  <a:lnTo>
                    <a:pt x="2314" y="652"/>
                  </a:lnTo>
                  <a:lnTo>
                    <a:pt x="2314" y="665"/>
                  </a:lnTo>
                  <a:lnTo>
                    <a:pt x="2312" y="676"/>
                  </a:lnTo>
                  <a:lnTo>
                    <a:pt x="2307" y="685"/>
                  </a:lnTo>
                  <a:lnTo>
                    <a:pt x="2303" y="691"/>
                  </a:lnTo>
                  <a:lnTo>
                    <a:pt x="2297" y="696"/>
                  </a:lnTo>
                  <a:lnTo>
                    <a:pt x="2290" y="702"/>
                  </a:lnTo>
                  <a:lnTo>
                    <a:pt x="2279" y="707"/>
                  </a:lnTo>
                  <a:lnTo>
                    <a:pt x="2266" y="708"/>
                  </a:lnTo>
                  <a:lnTo>
                    <a:pt x="48" y="708"/>
                  </a:lnTo>
                  <a:lnTo>
                    <a:pt x="35" y="707"/>
                  </a:lnTo>
                  <a:lnTo>
                    <a:pt x="25" y="702"/>
                  </a:lnTo>
                  <a:lnTo>
                    <a:pt x="17" y="696"/>
                  </a:lnTo>
                  <a:lnTo>
                    <a:pt x="12" y="691"/>
                  </a:lnTo>
                  <a:lnTo>
                    <a:pt x="7" y="685"/>
                  </a:lnTo>
                  <a:lnTo>
                    <a:pt x="2" y="676"/>
                  </a:lnTo>
                  <a:lnTo>
                    <a:pt x="0" y="665"/>
                  </a:lnTo>
                  <a:lnTo>
                    <a:pt x="1" y="652"/>
                  </a:lnTo>
                  <a:lnTo>
                    <a:pt x="56" y="319"/>
                  </a:lnTo>
                  <a:lnTo>
                    <a:pt x="64" y="287"/>
                  </a:lnTo>
                  <a:lnTo>
                    <a:pt x="78" y="257"/>
                  </a:lnTo>
                  <a:lnTo>
                    <a:pt x="97" y="230"/>
                  </a:lnTo>
                  <a:lnTo>
                    <a:pt x="119" y="207"/>
                  </a:lnTo>
                  <a:lnTo>
                    <a:pt x="147" y="188"/>
                  </a:lnTo>
                  <a:lnTo>
                    <a:pt x="177" y="174"/>
                  </a:lnTo>
                  <a:lnTo>
                    <a:pt x="657" y="0"/>
                  </a:lnTo>
                  <a:lnTo>
                    <a:pt x="877" y="399"/>
                  </a:lnTo>
                  <a:lnTo>
                    <a:pt x="886" y="412"/>
                  </a:lnTo>
                  <a:lnTo>
                    <a:pt x="899" y="423"/>
                  </a:lnTo>
                  <a:lnTo>
                    <a:pt x="914" y="429"/>
                  </a:lnTo>
                  <a:lnTo>
                    <a:pt x="930" y="432"/>
                  </a:lnTo>
                  <a:lnTo>
                    <a:pt x="935" y="432"/>
                  </a:lnTo>
                  <a:lnTo>
                    <a:pt x="949" y="431"/>
                  </a:lnTo>
                  <a:lnTo>
                    <a:pt x="964" y="425"/>
                  </a:lnTo>
                  <a:lnTo>
                    <a:pt x="977" y="417"/>
                  </a:lnTo>
                  <a:lnTo>
                    <a:pt x="988" y="406"/>
                  </a:lnTo>
                  <a:lnTo>
                    <a:pt x="1106" y="244"/>
                  </a:lnTo>
                  <a:lnTo>
                    <a:pt x="1106" y="244"/>
                  </a:lnTo>
                  <a:lnTo>
                    <a:pt x="1107" y="244"/>
                  </a:lnTo>
                  <a:lnTo>
                    <a:pt x="1107" y="243"/>
                  </a:lnTo>
                  <a:lnTo>
                    <a:pt x="1112" y="237"/>
                  </a:lnTo>
                  <a:lnTo>
                    <a:pt x="1112" y="237"/>
                  </a:lnTo>
                  <a:lnTo>
                    <a:pt x="1157" y="175"/>
                  </a:lnTo>
                  <a:lnTo>
                    <a:pt x="1326" y="406"/>
                  </a:lnTo>
                  <a:lnTo>
                    <a:pt x="1337" y="417"/>
                  </a:lnTo>
                  <a:lnTo>
                    <a:pt x="1350" y="425"/>
                  </a:lnTo>
                  <a:lnTo>
                    <a:pt x="1364" y="431"/>
                  </a:lnTo>
                  <a:lnTo>
                    <a:pt x="1380" y="432"/>
                  </a:lnTo>
                  <a:lnTo>
                    <a:pt x="1384" y="432"/>
                  </a:lnTo>
                  <a:lnTo>
                    <a:pt x="1400" y="429"/>
                  </a:lnTo>
                  <a:lnTo>
                    <a:pt x="1415" y="423"/>
                  </a:lnTo>
                  <a:lnTo>
                    <a:pt x="1428" y="412"/>
                  </a:lnTo>
                  <a:lnTo>
                    <a:pt x="1437" y="399"/>
                  </a:lnTo>
                  <a:lnTo>
                    <a:pt x="1657"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22" name="Freeform 131">
              <a:extLst>
                <a:ext uri="{FF2B5EF4-FFF2-40B4-BE49-F238E27FC236}">
                  <a16:creationId xmlns:a16="http://schemas.microsoft.com/office/drawing/2014/main" id="{22EE047A-4CFE-880B-080A-464E3A81DE5C}"/>
                </a:ext>
              </a:extLst>
            </p:cNvPr>
            <p:cNvSpPr>
              <a:spLocks/>
            </p:cNvSpPr>
            <p:nvPr/>
          </p:nvSpPr>
          <p:spPr bwMode="auto">
            <a:xfrm>
              <a:off x="2654" y="3353"/>
              <a:ext cx="282" cy="312"/>
            </a:xfrm>
            <a:custGeom>
              <a:avLst/>
              <a:gdLst>
                <a:gd name="T0" fmla="*/ 61 w 282"/>
                <a:gd name="T1" fmla="*/ 0 h 312"/>
                <a:gd name="T2" fmla="*/ 282 w 282"/>
                <a:gd name="T3" fmla="*/ 148 h 312"/>
                <a:gd name="T4" fmla="*/ 223 w 282"/>
                <a:gd name="T5" fmla="*/ 226 h 312"/>
                <a:gd name="T6" fmla="*/ 223 w 282"/>
                <a:gd name="T7" fmla="*/ 226 h 312"/>
                <a:gd name="T8" fmla="*/ 219 w 282"/>
                <a:gd name="T9" fmla="*/ 234 h 312"/>
                <a:gd name="T10" fmla="*/ 219 w 282"/>
                <a:gd name="T11" fmla="*/ 234 h 312"/>
                <a:gd name="T12" fmla="*/ 160 w 282"/>
                <a:gd name="T13" fmla="*/ 312 h 312"/>
                <a:gd name="T14" fmla="*/ 0 w 282"/>
                <a:gd name="T15" fmla="*/ 22 h 312"/>
                <a:gd name="T16" fmla="*/ 61 w 282"/>
                <a:gd name="T17"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2" h="312">
                  <a:moveTo>
                    <a:pt x="61" y="0"/>
                  </a:moveTo>
                  <a:lnTo>
                    <a:pt x="282" y="148"/>
                  </a:lnTo>
                  <a:lnTo>
                    <a:pt x="223" y="226"/>
                  </a:lnTo>
                  <a:lnTo>
                    <a:pt x="223" y="226"/>
                  </a:lnTo>
                  <a:lnTo>
                    <a:pt x="219" y="234"/>
                  </a:lnTo>
                  <a:lnTo>
                    <a:pt x="219" y="234"/>
                  </a:lnTo>
                  <a:lnTo>
                    <a:pt x="160" y="312"/>
                  </a:lnTo>
                  <a:lnTo>
                    <a:pt x="0" y="22"/>
                  </a:lnTo>
                  <a:lnTo>
                    <a:pt x="61"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23" name="Freeform 132">
              <a:extLst>
                <a:ext uri="{FF2B5EF4-FFF2-40B4-BE49-F238E27FC236}">
                  <a16:creationId xmlns:a16="http://schemas.microsoft.com/office/drawing/2014/main" id="{26ECA82A-A474-C8B9-F436-04D0D706D130}"/>
                </a:ext>
              </a:extLst>
            </p:cNvPr>
            <p:cNvSpPr>
              <a:spLocks/>
            </p:cNvSpPr>
            <p:nvPr/>
          </p:nvSpPr>
          <p:spPr bwMode="auto">
            <a:xfrm>
              <a:off x="2815" y="196"/>
              <a:ext cx="2989" cy="2341"/>
            </a:xfrm>
            <a:custGeom>
              <a:avLst/>
              <a:gdLst>
                <a:gd name="T0" fmla="*/ 0 w 2989"/>
                <a:gd name="T1" fmla="*/ 0 h 2341"/>
                <a:gd name="T2" fmla="*/ 2989 w 2989"/>
                <a:gd name="T3" fmla="*/ 0 h 2341"/>
                <a:gd name="T4" fmla="*/ 2989 w 2989"/>
                <a:gd name="T5" fmla="*/ 2341 h 2341"/>
                <a:gd name="T6" fmla="*/ 848 w 2989"/>
                <a:gd name="T7" fmla="*/ 2341 h 2341"/>
                <a:gd name="T8" fmla="*/ 852 w 2989"/>
                <a:gd name="T9" fmla="*/ 2334 h 2341"/>
                <a:gd name="T10" fmla="*/ 857 w 2989"/>
                <a:gd name="T11" fmla="*/ 2328 h 2341"/>
                <a:gd name="T12" fmla="*/ 870 w 2989"/>
                <a:gd name="T13" fmla="*/ 2300 h 2341"/>
                <a:gd name="T14" fmla="*/ 881 w 2989"/>
                <a:gd name="T15" fmla="*/ 2273 h 2341"/>
                <a:gd name="T16" fmla="*/ 887 w 2989"/>
                <a:gd name="T17" fmla="*/ 2243 h 2341"/>
                <a:gd name="T18" fmla="*/ 889 w 2989"/>
                <a:gd name="T19" fmla="*/ 2213 h 2341"/>
                <a:gd name="T20" fmla="*/ 889 w 2989"/>
                <a:gd name="T21" fmla="*/ 2206 h 2341"/>
                <a:gd name="T22" fmla="*/ 2784 w 2989"/>
                <a:gd name="T23" fmla="*/ 2206 h 2341"/>
                <a:gd name="T24" fmla="*/ 2806 w 2989"/>
                <a:gd name="T25" fmla="*/ 2203 h 2341"/>
                <a:gd name="T26" fmla="*/ 2824 w 2989"/>
                <a:gd name="T27" fmla="*/ 2193 h 2341"/>
                <a:gd name="T28" fmla="*/ 2838 w 2989"/>
                <a:gd name="T29" fmla="*/ 2179 h 2341"/>
                <a:gd name="T30" fmla="*/ 2846 w 2989"/>
                <a:gd name="T31" fmla="*/ 2161 h 2341"/>
                <a:gd name="T32" fmla="*/ 2850 w 2989"/>
                <a:gd name="T33" fmla="*/ 2141 h 2341"/>
                <a:gd name="T34" fmla="*/ 2850 w 2989"/>
                <a:gd name="T35" fmla="*/ 200 h 2341"/>
                <a:gd name="T36" fmla="*/ 2846 w 2989"/>
                <a:gd name="T37" fmla="*/ 178 h 2341"/>
                <a:gd name="T38" fmla="*/ 2838 w 2989"/>
                <a:gd name="T39" fmla="*/ 161 h 2341"/>
                <a:gd name="T40" fmla="*/ 2824 w 2989"/>
                <a:gd name="T41" fmla="*/ 146 h 2341"/>
                <a:gd name="T42" fmla="*/ 2806 w 2989"/>
                <a:gd name="T43" fmla="*/ 138 h 2341"/>
                <a:gd name="T44" fmla="*/ 2784 w 2989"/>
                <a:gd name="T45" fmla="*/ 134 h 2341"/>
                <a:gd name="T46" fmla="*/ 206 w 2989"/>
                <a:gd name="T47" fmla="*/ 134 h 2341"/>
                <a:gd name="T48" fmla="*/ 184 w 2989"/>
                <a:gd name="T49" fmla="*/ 138 h 2341"/>
                <a:gd name="T50" fmla="*/ 166 w 2989"/>
                <a:gd name="T51" fmla="*/ 146 h 2341"/>
                <a:gd name="T52" fmla="*/ 152 w 2989"/>
                <a:gd name="T53" fmla="*/ 161 h 2341"/>
                <a:gd name="T54" fmla="*/ 142 w 2989"/>
                <a:gd name="T55" fmla="*/ 178 h 2341"/>
                <a:gd name="T56" fmla="*/ 140 w 2989"/>
                <a:gd name="T57" fmla="*/ 200 h 2341"/>
                <a:gd name="T58" fmla="*/ 140 w 2989"/>
                <a:gd name="T59" fmla="*/ 1498 h 2341"/>
                <a:gd name="T60" fmla="*/ 0 w 2989"/>
                <a:gd name="T61" fmla="*/ 1498 h 2341"/>
                <a:gd name="T62" fmla="*/ 0 w 2989"/>
                <a:gd name="T63" fmla="*/ 0 h 2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89" h="2341">
                  <a:moveTo>
                    <a:pt x="0" y="0"/>
                  </a:moveTo>
                  <a:lnTo>
                    <a:pt x="2989" y="0"/>
                  </a:lnTo>
                  <a:lnTo>
                    <a:pt x="2989" y="2341"/>
                  </a:lnTo>
                  <a:lnTo>
                    <a:pt x="848" y="2341"/>
                  </a:lnTo>
                  <a:lnTo>
                    <a:pt x="852" y="2334"/>
                  </a:lnTo>
                  <a:lnTo>
                    <a:pt x="857" y="2328"/>
                  </a:lnTo>
                  <a:lnTo>
                    <a:pt x="870" y="2300"/>
                  </a:lnTo>
                  <a:lnTo>
                    <a:pt x="881" y="2273"/>
                  </a:lnTo>
                  <a:lnTo>
                    <a:pt x="887" y="2243"/>
                  </a:lnTo>
                  <a:lnTo>
                    <a:pt x="889" y="2213"/>
                  </a:lnTo>
                  <a:lnTo>
                    <a:pt x="889" y="2206"/>
                  </a:lnTo>
                  <a:lnTo>
                    <a:pt x="2784" y="2206"/>
                  </a:lnTo>
                  <a:lnTo>
                    <a:pt x="2806" y="2203"/>
                  </a:lnTo>
                  <a:lnTo>
                    <a:pt x="2824" y="2193"/>
                  </a:lnTo>
                  <a:lnTo>
                    <a:pt x="2838" y="2179"/>
                  </a:lnTo>
                  <a:lnTo>
                    <a:pt x="2846" y="2161"/>
                  </a:lnTo>
                  <a:lnTo>
                    <a:pt x="2850" y="2141"/>
                  </a:lnTo>
                  <a:lnTo>
                    <a:pt x="2850" y="200"/>
                  </a:lnTo>
                  <a:lnTo>
                    <a:pt x="2846" y="178"/>
                  </a:lnTo>
                  <a:lnTo>
                    <a:pt x="2838" y="161"/>
                  </a:lnTo>
                  <a:lnTo>
                    <a:pt x="2824" y="146"/>
                  </a:lnTo>
                  <a:lnTo>
                    <a:pt x="2806" y="138"/>
                  </a:lnTo>
                  <a:lnTo>
                    <a:pt x="2784" y="134"/>
                  </a:lnTo>
                  <a:lnTo>
                    <a:pt x="206" y="134"/>
                  </a:lnTo>
                  <a:lnTo>
                    <a:pt x="184" y="138"/>
                  </a:lnTo>
                  <a:lnTo>
                    <a:pt x="166" y="146"/>
                  </a:lnTo>
                  <a:lnTo>
                    <a:pt x="152" y="161"/>
                  </a:lnTo>
                  <a:lnTo>
                    <a:pt x="142" y="178"/>
                  </a:lnTo>
                  <a:lnTo>
                    <a:pt x="140" y="200"/>
                  </a:lnTo>
                  <a:lnTo>
                    <a:pt x="140" y="1498"/>
                  </a:lnTo>
                  <a:lnTo>
                    <a:pt x="0" y="1498"/>
                  </a:lnTo>
                  <a:lnTo>
                    <a:pt x="0"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24" name="Freeform 133">
              <a:extLst>
                <a:ext uri="{FF2B5EF4-FFF2-40B4-BE49-F238E27FC236}">
                  <a16:creationId xmlns:a16="http://schemas.microsoft.com/office/drawing/2014/main" id="{65BC5219-E4C5-DB86-CBC2-5A9D530CF05A}"/>
                </a:ext>
              </a:extLst>
            </p:cNvPr>
            <p:cNvSpPr>
              <a:spLocks noEditPoints="1"/>
            </p:cNvSpPr>
            <p:nvPr/>
          </p:nvSpPr>
          <p:spPr bwMode="auto">
            <a:xfrm>
              <a:off x="3086" y="462"/>
              <a:ext cx="2448" cy="1809"/>
            </a:xfrm>
            <a:custGeom>
              <a:avLst/>
              <a:gdLst>
                <a:gd name="T0" fmla="*/ 1348 w 2448"/>
                <a:gd name="T1" fmla="*/ 793 h 1809"/>
                <a:gd name="T2" fmla="*/ 1348 w 2448"/>
                <a:gd name="T3" fmla="*/ 1623 h 1809"/>
                <a:gd name="T4" fmla="*/ 1644 w 2448"/>
                <a:gd name="T5" fmla="*/ 1623 h 1809"/>
                <a:gd name="T6" fmla="*/ 1644 w 2448"/>
                <a:gd name="T7" fmla="*/ 793 h 1809"/>
                <a:gd name="T8" fmla="*/ 1348 w 2448"/>
                <a:gd name="T9" fmla="*/ 793 h 1809"/>
                <a:gd name="T10" fmla="*/ 1893 w 2448"/>
                <a:gd name="T11" fmla="*/ 442 h 1809"/>
                <a:gd name="T12" fmla="*/ 1893 w 2448"/>
                <a:gd name="T13" fmla="*/ 1623 h 1809"/>
                <a:gd name="T14" fmla="*/ 2189 w 2448"/>
                <a:gd name="T15" fmla="*/ 1623 h 1809"/>
                <a:gd name="T16" fmla="*/ 2189 w 2448"/>
                <a:gd name="T17" fmla="*/ 442 h 1809"/>
                <a:gd name="T18" fmla="*/ 1893 w 2448"/>
                <a:gd name="T19" fmla="*/ 442 h 1809"/>
                <a:gd name="T20" fmla="*/ 803 w 2448"/>
                <a:gd name="T21" fmla="*/ 186 h 1809"/>
                <a:gd name="T22" fmla="*/ 803 w 2448"/>
                <a:gd name="T23" fmla="*/ 1623 h 1809"/>
                <a:gd name="T24" fmla="*/ 1099 w 2448"/>
                <a:gd name="T25" fmla="*/ 1623 h 1809"/>
                <a:gd name="T26" fmla="*/ 1099 w 2448"/>
                <a:gd name="T27" fmla="*/ 186 h 1809"/>
                <a:gd name="T28" fmla="*/ 803 w 2448"/>
                <a:gd name="T29" fmla="*/ 186 h 1809"/>
                <a:gd name="T30" fmla="*/ 0 w 2448"/>
                <a:gd name="T31" fmla="*/ 0 h 1809"/>
                <a:gd name="T32" fmla="*/ 2448 w 2448"/>
                <a:gd name="T33" fmla="*/ 0 h 1809"/>
                <a:gd name="T34" fmla="*/ 2448 w 2448"/>
                <a:gd name="T35" fmla="*/ 1809 h 1809"/>
                <a:gd name="T36" fmla="*/ 618 w 2448"/>
                <a:gd name="T37" fmla="*/ 1809 h 1809"/>
                <a:gd name="T38" fmla="*/ 618 w 2448"/>
                <a:gd name="T39" fmla="*/ 1641 h 1809"/>
                <a:gd name="T40" fmla="*/ 618 w 2448"/>
                <a:gd name="T41" fmla="*/ 1632 h 1809"/>
                <a:gd name="T42" fmla="*/ 617 w 2448"/>
                <a:gd name="T43" fmla="*/ 1628 h 1809"/>
                <a:gd name="T44" fmla="*/ 614 w 2448"/>
                <a:gd name="T45" fmla="*/ 1618 h 1809"/>
                <a:gd name="T46" fmla="*/ 611 w 2448"/>
                <a:gd name="T47" fmla="*/ 1603 h 1809"/>
                <a:gd name="T48" fmla="*/ 605 w 2448"/>
                <a:gd name="T49" fmla="*/ 1583 h 1809"/>
                <a:gd name="T50" fmla="*/ 597 w 2448"/>
                <a:gd name="T51" fmla="*/ 1562 h 1809"/>
                <a:gd name="T52" fmla="*/ 586 w 2448"/>
                <a:gd name="T53" fmla="*/ 1538 h 1809"/>
                <a:gd name="T54" fmla="*/ 572 w 2448"/>
                <a:gd name="T55" fmla="*/ 1514 h 1809"/>
                <a:gd name="T56" fmla="*/ 554 w 2448"/>
                <a:gd name="T57" fmla="*/ 1489 h 1809"/>
                <a:gd name="T58" fmla="*/ 554 w 2448"/>
                <a:gd name="T59" fmla="*/ 590 h 1809"/>
                <a:gd name="T60" fmla="*/ 258 w 2448"/>
                <a:gd name="T61" fmla="*/ 590 h 1809"/>
                <a:gd name="T62" fmla="*/ 258 w 2448"/>
                <a:gd name="T63" fmla="*/ 1232 h 1809"/>
                <a:gd name="T64" fmla="*/ 0 w 2448"/>
                <a:gd name="T65" fmla="*/ 1232 h 1809"/>
                <a:gd name="T66" fmla="*/ 0 w 2448"/>
                <a:gd name="T67" fmla="*/ 0 h 1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48" h="1809">
                  <a:moveTo>
                    <a:pt x="1348" y="793"/>
                  </a:moveTo>
                  <a:lnTo>
                    <a:pt x="1348" y="1623"/>
                  </a:lnTo>
                  <a:lnTo>
                    <a:pt x="1644" y="1623"/>
                  </a:lnTo>
                  <a:lnTo>
                    <a:pt x="1644" y="793"/>
                  </a:lnTo>
                  <a:lnTo>
                    <a:pt x="1348" y="793"/>
                  </a:lnTo>
                  <a:close/>
                  <a:moveTo>
                    <a:pt x="1893" y="442"/>
                  </a:moveTo>
                  <a:lnTo>
                    <a:pt x="1893" y="1623"/>
                  </a:lnTo>
                  <a:lnTo>
                    <a:pt x="2189" y="1623"/>
                  </a:lnTo>
                  <a:lnTo>
                    <a:pt x="2189" y="442"/>
                  </a:lnTo>
                  <a:lnTo>
                    <a:pt x="1893" y="442"/>
                  </a:lnTo>
                  <a:close/>
                  <a:moveTo>
                    <a:pt x="803" y="186"/>
                  </a:moveTo>
                  <a:lnTo>
                    <a:pt x="803" y="1623"/>
                  </a:lnTo>
                  <a:lnTo>
                    <a:pt x="1099" y="1623"/>
                  </a:lnTo>
                  <a:lnTo>
                    <a:pt x="1099" y="186"/>
                  </a:lnTo>
                  <a:lnTo>
                    <a:pt x="803" y="186"/>
                  </a:lnTo>
                  <a:close/>
                  <a:moveTo>
                    <a:pt x="0" y="0"/>
                  </a:moveTo>
                  <a:lnTo>
                    <a:pt x="2448" y="0"/>
                  </a:lnTo>
                  <a:lnTo>
                    <a:pt x="2448" y="1809"/>
                  </a:lnTo>
                  <a:lnTo>
                    <a:pt x="618" y="1809"/>
                  </a:lnTo>
                  <a:lnTo>
                    <a:pt x="618" y="1641"/>
                  </a:lnTo>
                  <a:lnTo>
                    <a:pt x="618" y="1632"/>
                  </a:lnTo>
                  <a:lnTo>
                    <a:pt x="617" y="1628"/>
                  </a:lnTo>
                  <a:lnTo>
                    <a:pt x="614" y="1618"/>
                  </a:lnTo>
                  <a:lnTo>
                    <a:pt x="611" y="1603"/>
                  </a:lnTo>
                  <a:lnTo>
                    <a:pt x="605" y="1583"/>
                  </a:lnTo>
                  <a:lnTo>
                    <a:pt x="597" y="1562"/>
                  </a:lnTo>
                  <a:lnTo>
                    <a:pt x="586" y="1538"/>
                  </a:lnTo>
                  <a:lnTo>
                    <a:pt x="572" y="1514"/>
                  </a:lnTo>
                  <a:lnTo>
                    <a:pt x="554" y="1489"/>
                  </a:lnTo>
                  <a:lnTo>
                    <a:pt x="554" y="590"/>
                  </a:lnTo>
                  <a:lnTo>
                    <a:pt x="258" y="590"/>
                  </a:lnTo>
                  <a:lnTo>
                    <a:pt x="258" y="1232"/>
                  </a:lnTo>
                  <a:lnTo>
                    <a:pt x="0" y="1232"/>
                  </a:lnTo>
                  <a:lnTo>
                    <a:pt x="0"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grpSp>
      <p:grpSp>
        <p:nvGrpSpPr>
          <p:cNvPr id="25" name="Group 4">
            <a:extLst>
              <a:ext uri="{FF2B5EF4-FFF2-40B4-BE49-F238E27FC236}">
                <a16:creationId xmlns:a16="http://schemas.microsoft.com/office/drawing/2014/main" id="{E31EB904-9E27-4A0C-7C74-12ED5E198580}"/>
              </a:ext>
            </a:extLst>
          </p:cNvPr>
          <p:cNvGrpSpPr>
            <a:grpSpLocks noChangeAspect="1"/>
          </p:cNvGrpSpPr>
          <p:nvPr/>
        </p:nvGrpSpPr>
        <p:grpSpPr bwMode="auto">
          <a:xfrm>
            <a:off x="3314623" y="3837018"/>
            <a:ext cx="291207" cy="291844"/>
            <a:chOff x="2803" y="828"/>
            <a:chExt cx="1372" cy="1375"/>
          </a:xfrm>
          <a:solidFill>
            <a:schemeClr val="bg1"/>
          </a:solidFill>
        </p:grpSpPr>
        <p:sp>
          <p:nvSpPr>
            <p:cNvPr id="26" name="Freeform 6">
              <a:extLst>
                <a:ext uri="{FF2B5EF4-FFF2-40B4-BE49-F238E27FC236}">
                  <a16:creationId xmlns:a16="http://schemas.microsoft.com/office/drawing/2014/main" id="{457F694C-C678-6788-E006-9478B923AE5F}"/>
                </a:ext>
              </a:extLst>
            </p:cNvPr>
            <p:cNvSpPr>
              <a:spLocks/>
            </p:cNvSpPr>
            <p:nvPr/>
          </p:nvSpPr>
          <p:spPr bwMode="auto">
            <a:xfrm>
              <a:off x="2826" y="828"/>
              <a:ext cx="1038" cy="562"/>
            </a:xfrm>
            <a:custGeom>
              <a:avLst/>
              <a:gdLst>
                <a:gd name="T0" fmla="*/ 2023 w 3115"/>
                <a:gd name="T1" fmla="*/ 0 h 1686"/>
                <a:gd name="T2" fmla="*/ 3087 w 3115"/>
                <a:gd name="T3" fmla="*/ 3 h 1686"/>
                <a:gd name="T4" fmla="*/ 3098 w 3115"/>
                <a:gd name="T5" fmla="*/ 4 h 1686"/>
                <a:gd name="T6" fmla="*/ 3105 w 3115"/>
                <a:gd name="T7" fmla="*/ 10 h 1686"/>
                <a:gd name="T8" fmla="*/ 3112 w 3115"/>
                <a:gd name="T9" fmla="*/ 18 h 1686"/>
                <a:gd name="T10" fmla="*/ 3115 w 3115"/>
                <a:gd name="T11" fmla="*/ 28 h 1686"/>
                <a:gd name="T12" fmla="*/ 3114 w 3115"/>
                <a:gd name="T13" fmla="*/ 38 h 1686"/>
                <a:gd name="T14" fmla="*/ 3109 w 3115"/>
                <a:gd name="T15" fmla="*/ 48 h 1686"/>
                <a:gd name="T16" fmla="*/ 2462 w 3115"/>
                <a:gd name="T17" fmla="*/ 891 h 1686"/>
                <a:gd name="T18" fmla="*/ 2455 w 3115"/>
                <a:gd name="T19" fmla="*/ 897 h 1686"/>
                <a:gd name="T20" fmla="*/ 2445 w 3115"/>
                <a:gd name="T21" fmla="*/ 901 h 1686"/>
                <a:gd name="T22" fmla="*/ 2435 w 3115"/>
                <a:gd name="T23" fmla="*/ 899 h 1686"/>
                <a:gd name="T24" fmla="*/ 2426 w 3115"/>
                <a:gd name="T25" fmla="*/ 894 h 1686"/>
                <a:gd name="T26" fmla="*/ 2420 w 3115"/>
                <a:gd name="T27" fmla="*/ 887 h 1686"/>
                <a:gd name="T28" fmla="*/ 2417 w 3115"/>
                <a:gd name="T29" fmla="*/ 877 h 1686"/>
                <a:gd name="T30" fmla="*/ 2393 w 3115"/>
                <a:gd name="T31" fmla="*/ 526 h 1686"/>
                <a:gd name="T32" fmla="*/ 1620 w 3115"/>
                <a:gd name="T33" fmla="*/ 906 h 1686"/>
                <a:gd name="T34" fmla="*/ 1197 w 3115"/>
                <a:gd name="T35" fmla="*/ 1619 h 1686"/>
                <a:gd name="T36" fmla="*/ 1180 w 3115"/>
                <a:gd name="T37" fmla="*/ 1641 h 1686"/>
                <a:gd name="T38" fmla="*/ 1157 w 3115"/>
                <a:gd name="T39" fmla="*/ 1661 h 1686"/>
                <a:gd name="T40" fmla="*/ 1133 w 3115"/>
                <a:gd name="T41" fmla="*/ 1675 h 1686"/>
                <a:gd name="T42" fmla="*/ 1106 w 3115"/>
                <a:gd name="T43" fmla="*/ 1682 h 1686"/>
                <a:gd name="T44" fmla="*/ 1078 w 3115"/>
                <a:gd name="T45" fmla="*/ 1686 h 1686"/>
                <a:gd name="T46" fmla="*/ 1051 w 3115"/>
                <a:gd name="T47" fmla="*/ 1684 h 1686"/>
                <a:gd name="T48" fmla="*/ 1024 w 3115"/>
                <a:gd name="T49" fmla="*/ 1675 h 1686"/>
                <a:gd name="T50" fmla="*/ 85 w 3115"/>
                <a:gd name="T51" fmla="*/ 1288 h 1686"/>
                <a:gd name="T52" fmla="*/ 60 w 3115"/>
                <a:gd name="T53" fmla="*/ 1275 h 1686"/>
                <a:gd name="T54" fmla="*/ 40 w 3115"/>
                <a:gd name="T55" fmla="*/ 1258 h 1686"/>
                <a:gd name="T56" fmla="*/ 23 w 3115"/>
                <a:gd name="T57" fmla="*/ 1236 h 1686"/>
                <a:gd name="T58" fmla="*/ 10 w 3115"/>
                <a:gd name="T59" fmla="*/ 1214 h 1686"/>
                <a:gd name="T60" fmla="*/ 2 w 3115"/>
                <a:gd name="T61" fmla="*/ 1188 h 1686"/>
                <a:gd name="T62" fmla="*/ 0 w 3115"/>
                <a:gd name="T63" fmla="*/ 1161 h 1686"/>
                <a:gd name="T64" fmla="*/ 2 w 3115"/>
                <a:gd name="T65" fmla="*/ 1134 h 1686"/>
                <a:gd name="T66" fmla="*/ 10 w 3115"/>
                <a:gd name="T67" fmla="*/ 1107 h 1686"/>
                <a:gd name="T68" fmla="*/ 24 w 3115"/>
                <a:gd name="T69" fmla="*/ 1082 h 1686"/>
                <a:gd name="T70" fmla="*/ 40 w 3115"/>
                <a:gd name="T71" fmla="*/ 1061 h 1686"/>
                <a:gd name="T72" fmla="*/ 61 w 3115"/>
                <a:gd name="T73" fmla="*/ 1045 h 1686"/>
                <a:gd name="T74" fmla="*/ 85 w 3115"/>
                <a:gd name="T75" fmla="*/ 1032 h 1686"/>
                <a:gd name="T76" fmla="*/ 110 w 3115"/>
                <a:gd name="T77" fmla="*/ 1025 h 1686"/>
                <a:gd name="T78" fmla="*/ 137 w 3115"/>
                <a:gd name="T79" fmla="*/ 1021 h 1686"/>
                <a:gd name="T80" fmla="*/ 164 w 3115"/>
                <a:gd name="T81" fmla="*/ 1023 h 1686"/>
                <a:gd name="T82" fmla="*/ 192 w 3115"/>
                <a:gd name="T83" fmla="*/ 1032 h 1686"/>
                <a:gd name="T84" fmla="*/ 1019 w 3115"/>
                <a:gd name="T85" fmla="*/ 1373 h 1686"/>
                <a:gd name="T86" fmla="*/ 1403 w 3115"/>
                <a:gd name="T87" fmla="*/ 729 h 1686"/>
                <a:gd name="T88" fmla="*/ 1418 w 3115"/>
                <a:gd name="T89" fmla="*/ 708 h 1686"/>
                <a:gd name="T90" fmla="*/ 1438 w 3115"/>
                <a:gd name="T91" fmla="*/ 690 h 1686"/>
                <a:gd name="T92" fmla="*/ 1461 w 3115"/>
                <a:gd name="T93" fmla="*/ 675 h 1686"/>
                <a:gd name="T94" fmla="*/ 2270 w 3115"/>
                <a:gd name="T95" fmla="*/ 277 h 1686"/>
                <a:gd name="T96" fmla="*/ 2007 w 3115"/>
                <a:gd name="T97" fmla="*/ 44 h 1686"/>
                <a:gd name="T98" fmla="*/ 2001 w 3115"/>
                <a:gd name="T99" fmla="*/ 36 h 1686"/>
                <a:gd name="T100" fmla="*/ 1998 w 3115"/>
                <a:gd name="T101" fmla="*/ 26 h 1686"/>
                <a:gd name="T102" fmla="*/ 2000 w 3115"/>
                <a:gd name="T103" fmla="*/ 16 h 1686"/>
                <a:gd name="T104" fmla="*/ 2006 w 3115"/>
                <a:gd name="T105" fmla="*/ 8 h 1686"/>
                <a:gd name="T106" fmla="*/ 2013 w 3115"/>
                <a:gd name="T107" fmla="*/ 3 h 1686"/>
                <a:gd name="T108" fmla="*/ 2023 w 3115"/>
                <a:gd name="T109" fmla="*/ 0 h 1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15" h="1686">
                  <a:moveTo>
                    <a:pt x="2023" y="0"/>
                  </a:moveTo>
                  <a:lnTo>
                    <a:pt x="3087" y="3"/>
                  </a:lnTo>
                  <a:lnTo>
                    <a:pt x="3098" y="4"/>
                  </a:lnTo>
                  <a:lnTo>
                    <a:pt x="3105" y="10"/>
                  </a:lnTo>
                  <a:lnTo>
                    <a:pt x="3112" y="18"/>
                  </a:lnTo>
                  <a:lnTo>
                    <a:pt x="3115" y="28"/>
                  </a:lnTo>
                  <a:lnTo>
                    <a:pt x="3114" y="38"/>
                  </a:lnTo>
                  <a:lnTo>
                    <a:pt x="3109" y="48"/>
                  </a:lnTo>
                  <a:lnTo>
                    <a:pt x="2462" y="891"/>
                  </a:lnTo>
                  <a:lnTo>
                    <a:pt x="2455" y="897"/>
                  </a:lnTo>
                  <a:lnTo>
                    <a:pt x="2445" y="901"/>
                  </a:lnTo>
                  <a:lnTo>
                    <a:pt x="2435" y="899"/>
                  </a:lnTo>
                  <a:lnTo>
                    <a:pt x="2426" y="894"/>
                  </a:lnTo>
                  <a:lnTo>
                    <a:pt x="2420" y="887"/>
                  </a:lnTo>
                  <a:lnTo>
                    <a:pt x="2417" y="877"/>
                  </a:lnTo>
                  <a:lnTo>
                    <a:pt x="2393" y="526"/>
                  </a:lnTo>
                  <a:lnTo>
                    <a:pt x="1620" y="906"/>
                  </a:lnTo>
                  <a:lnTo>
                    <a:pt x="1197" y="1619"/>
                  </a:lnTo>
                  <a:lnTo>
                    <a:pt x="1180" y="1641"/>
                  </a:lnTo>
                  <a:lnTo>
                    <a:pt x="1157" y="1661"/>
                  </a:lnTo>
                  <a:lnTo>
                    <a:pt x="1133" y="1675"/>
                  </a:lnTo>
                  <a:lnTo>
                    <a:pt x="1106" y="1682"/>
                  </a:lnTo>
                  <a:lnTo>
                    <a:pt x="1078" y="1686"/>
                  </a:lnTo>
                  <a:lnTo>
                    <a:pt x="1051" y="1684"/>
                  </a:lnTo>
                  <a:lnTo>
                    <a:pt x="1024" y="1675"/>
                  </a:lnTo>
                  <a:lnTo>
                    <a:pt x="85" y="1288"/>
                  </a:lnTo>
                  <a:lnTo>
                    <a:pt x="60" y="1275"/>
                  </a:lnTo>
                  <a:lnTo>
                    <a:pt x="40" y="1258"/>
                  </a:lnTo>
                  <a:lnTo>
                    <a:pt x="23" y="1236"/>
                  </a:lnTo>
                  <a:lnTo>
                    <a:pt x="10" y="1214"/>
                  </a:lnTo>
                  <a:lnTo>
                    <a:pt x="2" y="1188"/>
                  </a:lnTo>
                  <a:lnTo>
                    <a:pt x="0" y="1161"/>
                  </a:lnTo>
                  <a:lnTo>
                    <a:pt x="2" y="1134"/>
                  </a:lnTo>
                  <a:lnTo>
                    <a:pt x="10" y="1107"/>
                  </a:lnTo>
                  <a:lnTo>
                    <a:pt x="24" y="1082"/>
                  </a:lnTo>
                  <a:lnTo>
                    <a:pt x="40" y="1061"/>
                  </a:lnTo>
                  <a:lnTo>
                    <a:pt x="61" y="1045"/>
                  </a:lnTo>
                  <a:lnTo>
                    <a:pt x="85" y="1032"/>
                  </a:lnTo>
                  <a:lnTo>
                    <a:pt x="110" y="1025"/>
                  </a:lnTo>
                  <a:lnTo>
                    <a:pt x="137" y="1021"/>
                  </a:lnTo>
                  <a:lnTo>
                    <a:pt x="164" y="1023"/>
                  </a:lnTo>
                  <a:lnTo>
                    <a:pt x="192" y="1032"/>
                  </a:lnTo>
                  <a:lnTo>
                    <a:pt x="1019" y="1373"/>
                  </a:lnTo>
                  <a:lnTo>
                    <a:pt x="1403" y="729"/>
                  </a:lnTo>
                  <a:lnTo>
                    <a:pt x="1418" y="708"/>
                  </a:lnTo>
                  <a:lnTo>
                    <a:pt x="1438" y="690"/>
                  </a:lnTo>
                  <a:lnTo>
                    <a:pt x="1461" y="675"/>
                  </a:lnTo>
                  <a:lnTo>
                    <a:pt x="2270" y="277"/>
                  </a:lnTo>
                  <a:lnTo>
                    <a:pt x="2007" y="44"/>
                  </a:lnTo>
                  <a:lnTo>
                    <a:pt x="2001" y="36"/>
                  </a:lnTo>
                  <a:lnTo>
                    <a:pt x="1998" y="26"/>
                  </a:lnTo>
                  <a:lnTo>
                    <a:pt x="2000" y="16"/>
                  </a:lnTo>
                  <a:lnTo>
                    <a:pt x="2006" y="8"/>
                  </a:lnTo>
                  <a:lnTo>
                    <a:pt x="2013" y="3"/>
                  </a:lnTo>
                  <a:lnTo>
                    <a:pt x="2023"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27" name="Freeform 7">
              <a:extLst>
                <a:ext uri="{FF2B5EF4-FFF2-40B4-BE49-F238E27FC236}">
                  <a16:creationId xmlns:a16="http://schemas.microsoft.com/office/drawing/2014/main" id="{FF9D7E24-7264-7BFD-C89E-C7D5DDDCC1F6}"/>
                </a:ext>
              </a:extLst>
            </p:cNvPr>
            <p:cNvSpPr>
              <a:spLocks/>
            </p:cNvSpPr>
            <p:nvPr/>
          </p:nvSpPr>
          <p:spPr bwMode="auto">
            <a:xfrm>
              <a:off x="2803" y="2064"/>
              <a:ext cx="1372" cy="139"/>
            </a:xfrm>
            <a:custGeom>
              <a:avLst/>
              <a:gdLst>
                <a:gd name="T0" fmla="*/ 208 w 4117"/>
                <a:gd name="T1" fmla="*/ 0 h 416"/>
                <a:gd name="T2" fmla="*/ 3909 w 4117"/>
                <a:gd name="T3" fmla="*/ 0 h 416"/>
                <a:gd name="T4" fmla="*/ 3945 w 4117"/>
                <a:gd name="T5" fmla="*/ 3 h 416"/>
                <a:gd name="T6" fmla="*/ 3982 w 4117"/>
                <a:gd name="T7" fmla="*/ 13 h 416"/>
                <a:gd name="T8" fmla="*/ 4013 w 4117"/>
                <a:gd name="T9" fmla="*/ 28 h 416"/>
                <a:gd name="T10" fmla="*/ 4043 w 4117"/>
                <a:gd name="T11" fmla="*/ 49 h 416"/>
                <a:gd name="T12" fmla="*/ 4068 w 4117"/>
                <a:gd name="T13" fmla="*/ 74 h 416"/>
                <a:gd name="T14" fmla="*/ 4088 w 4117"/>
                <a:gd name="T15" fmla="*/ 103 h 416"/>
                <a:gd name="T16" fmla="*/ 4103 w 4117"/>
                <a:gd name="T17" fmla="*/ 135 h 416"/>
                <a:gd name="T18" fmla="*/ 4113 w 4117"/>
                <a:gd name="T19" fmla="*/ 170 h 416"/>
                <a:gd name="T20" fmla="*/ 4117 w 4117"/>
                <a:gd name="T21" fmla="*/ 208 h 416"/>
                <a:gd name="T22" fmla="*/ 4113 w 4117"/>
                <a:gd name="T23" fmla="*/ 246 h 416"/>
                <a:gd name="T24" fmla="*/ 4103 w 4117"/>
                <a:gd name="T25" fmla="*/ 281 h 416"/>
                <a:gd name="T26" fmla="*/ 4088 w 4117"/>
                <a:gd name="T27" fmla="*/ 312 h 416"/>
                <a:gd name="T28" fmla="*/ 4068 w 4117"/>
                <a:gd name="T29" fmla="*/ 342 h 416"/>
                <a:gd name="T30" fmla="*/ 4043 w 4117"/>
                <a:gd name="T31" fmla="*/ 367 h 416"/>
                <a:gd name="T32" fmla="*/ 4013 w 4117"/>
                <a:gd name="T33" fmla="*/ 387 h 416"/>
                <a:gd name="T34" fmla="*/ 3982 w 4117"/>
                <a:gd name="T35" fmla="*/ 402 h 416"/>
                <a:gd name="T36" fmla="*/ 3945 w 4117"/>
                <a:gd name="T37" fmla="*/ 412 h 416"/>
                <a:gd name="T38" fmla="*/ 3909 w 4117"/>
                <a:gd name="T39" fmla="*/ 416 h 416"/>
                <a:gd name="T40" fmla="*/ 208 w 4117"/>
                <a:gd name="T41" fmla="*/ 416 h 416"/>
                <a:gd name="T42" fmla="*/ 170 w 4117"/>
                <a:gd name="T43" fmla="*/ 412 h 416"/>
                <a:gd name="T44" fmla="*/ 135 w 4117"/>
                <a:gd name="T45" fmla="*/ 402 h 416"/>
                <a:gd name="T46" fmla="*/ 104 w 4117"/>
                <a:gd name="T47" fmla="*/ 387 h 416"/>
                <a:gd name="T48" fmla="*/ 74 w 4117"/>
                <a:gd name="T49" fmla="*/ 367 h 416"/>
                <a:gd name="T50" fmla="*/ 49 w 4117"/>
                <a:gd name="T51" fmla="*/ 342 h 416"/>
                <a:gd name="T52" fmla="*/ 29 w 4117"/>
                <a:gd name="T53" fmla="*/ 312 h 416"/>
                <a:gd name="T54" fmla="*/ 14 w 4117"/>
                <a:gd name="T55" fmla="*/ 281 h 416"/>
                <a:gd name="T56" fmla="*/ 4 w 4117"/>
                <a:gd name="T57" fmla="*/ 246 h 416"/>
                <a:gd name="T58" fmla="*/ 0 w 4117"/>
                <a:gd name="T59" fmla="*/ 208 h 416"/>
                <a:gd name="T60" fmla="*/ 4 w 4117"/>
                <a:gd name="T61" fmla="*/ 170 h 416"/>
                <a:gd name="T62" fmla="*/ 14 w 4117"/>
                <a:gd name="T63" fmla="*/ 135 h 416"/>
                <a:gd name="T64" fmla="*/ 29 w 4117"/>
                <a:gd name="T65" fmla="*/ 103 h 416"/>
                <a:gd name="T66" fmla="*/ 49 w 4117"/>
                <a:gd name="T67" fmla="*/ 74 h 416"/>
                <a:gd name="T68" fmla="*/ 74 w 4117"/>
                <a:gd name="T69" fmla="*/ 49 h 416"/>
                <a:gd name="T70" fmla="*/ 104 w 4117"/>
                <a:gd name="T71" fmla="*/ 28 h 416"/>
                <a:gd name="T72" fmla="*/ 135 w 4117"/>
                <a:gd name="T73" fmla="*/ 13 h 416"/>
                <a:gd name="T74" fmla="*/ 170 w 4117"/>
                <a:gd name="T75" fmla="*/ 3 h 416"/>
                <a:gd name="T76" fmla="*/ 208 w 4117"/>
                <a:gd name="T77" fmla="*/ 0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17" h="416">
                  <a:moveTo>
                    <a:pt x="208" y="0"/>
                  </a:moveTo>
                  <a:lnTo>
                    <a:pt x="3909" y="0"/>
                  </a:lnTo>
                  <a:lnTo>
                    <a:pt x="3945" y="3"/>
                  </a:lnTo>
                  <a:lnTo>
                    <a:pt x="3982" y="13"/>
                  </a:lnTo>
                  <a:lnTo>
                    <a:pt x="4013" y="28"/>
                  </a:lnTo>
                  <a:lnTo>
                    <a:pt x="4043" y="49"/>
                  </a:lnTo>
                  <a:lnTo>
                    <a:pt x="4068" y="74"/>
                  </a:lnTo>
                  <a:lnTo>
                    <a:pt x="4088" y="103"/>
                  </a:lnTo>
                  <a:lnTo>
                    <a:pt x="4103" y="135"/>
                  </a:lnTo>
                  <a:lnTo>
                    <a:pt x="4113" y="170"/>
                  </a:lnTo>
                  <a:lnTo>
                    <a:pt x="4117" y="208"/>
                  </a:lnTo>
                  <a:lnTo>
                    <a:pt x="4113" y="246"/>
                  </a:lnTo>
                  <a:lnTo>
                    <a:pt x="4103" y="281"/>
                  </a:lnTo>
                  <a:lnTo>
                    <a:pt x="4088" y="312"/>
                  </a:lnTo>
                  <a:lnTo>
                    <a:pt x="4068" y="342"/>
                  </a:lnTo>
                  <a:lnTo>
                    <a:pt x="4043" y="367"/>
                  </a:lnTo>
                  <a:lnTo>
                    <a:pt x="4013" y="387"/>
                  </a:lnTo>
                  <a:lnTo>
                    <a:pt x="3982" y="402"/>
                  </a:lnTo>
                  <a:lnTo>
                    <a:pt x="3945" y="412"/>
                  </a:lnTo>
                  <a:lnTo>
                    <a:pt x="3909" y="416"/>
                  </a:lnTo>
                  <a:lnTo>
                    <a:pt x="208" y="416"/>
                  </a:lnTo>
                  <a:lnTo>
                    <a:pt x="170" y="412"/>
                  </a:lnTo>
                  <a:lnTo>
                    <a:pt x="135" y="402"/>
                  </a:lnTo>
                  <a:lnTo>
                    <a:pt x="104" y="387"/>
                  </a:lnTo>
                  <a:lnTo>
                    <a:pt x="74" y="367"/>
                  </a:lnTo>
                  <a:lnTo>
                    <a:pt x="49" y="342"/>
                  </a:lnTo>
                  <a:lnTo>
                    <a:pt x="29" y="312"/>
                  </a:lnTo>
                  <a:lnTo>
                    <a:pt x="14" y="281"/>
                  </a:lnTo>
                  <a:lnTo>
                    <a:pt x="4" y="246"/>
                  </a:lnTo>
                  <a:lnTo>
                    <a:pt x="0" y="208"/>
                  </a:lnTo>
                  <a:lnTo>
                    <a:pt x="4" y="170"/>
                  </a:lnTo>
                  <a:lnTo>
                    <a:pt x="14" y="135"/>
                  </a:lnTo>
                  <a:lnTo>
                    <a:pt x="29" y="103"/>
                  </a:lnTo>
                  <a:lnTo>
                    <a:pt x="49" y="74"/>
                  </a:lnTo>
                  <a:lnTo>
                    <a:pt x="74" y="49"/>
                  </a:lnTo>
                  <a:lnTo>
                    <a:pt x="104" y="28"/>
                  </a:lnTo>
                  <a:lnTo>
                    <a:pt x="135" y="13"/>
                  </a:lnTo>
                  <a:lnTo>
                    <a:pt x="170" y="3"/>
                  </a:lnTo>
                  <a:lnTo>
                    <a:pt x="208"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28" name="Freeform 8">
              <a:extLst>
                <a:ext uri="{FF2B5EF4-FFF2-40B4-BE49-F238E27FC236}">
                  <a16:creationId xmlns:a16="http://schemas.microsoft.com/office/drawing/2014/main" id="{F88011C1-5C10-374E-FF2D-3976085E5EED}"/>
                </a:ext>
              </a:extLst>
            </p:cNvPr>
            <p:cNvSpPr>
              <a:spLocks/>
            </p:cNvSpPr>
            <p:nvPr/>
          </p:nvSpPr>
          <p:spPr bwMode="auto">
            <a:xfrm>
              <a:off x="2912" y="1500"/>
              <a:ext cx="220" cy="471"/>
            </a:xfrm>
            <a:custGeom>
              <a:avLst/>
              <a:gdLst>
                <a:gd name="T0" fmla="*/ 84 w 660"/>
                <a:gd name="T1" fmla="*/ 0 h 1414"/>
                <a:gd name="T2" fmla="*/ 576 w 660"/>
                <a:gd name="T3" fmla="*/ 0 h 1414"/>
                <a:gd name="T4" fmla="*/ 599 w 660"/>
                <a:gd name="T5" fmla="*/ 2 h 1414"/>
                <a:gd name="T6" fmla="*/ 619 w 660"/>
                <a:gd name="T7" fmla="*/ 11 h 1414"/>
                <a:gd name="T8" fmla="*/ 635 w 660"/>
                <a:gd name="T9" fmla="*/ 23 h 1414"/>
                <a:gd name="T10" fmla="*/ 649 w 660"/>
                <a:gd name="T11" fmla="*/ 41 h 1414"/>
                <a:gd name="T12" fmla="*/ 657 w 660"/>
                <a:gd name="T13" fmla="*/ 61 h 1414"/>
                <a:gd name="T14" fmla="*/ 660 w 660"/>
                <a:gd name="T15" fmla="*/ 84 h 1414"/>
                <a:gd name="T16" fmla="*/ 660 w 660"/>
                <a:gd name="T17" fmla="*/ 1330 h 1414"/>
                <a:gd name="T18" fmla="*/ 657 w 660"/>
                <a:gd name="T19" fmla="*/ 1353 h 1414"/>
                <a:gd name="T20" fmla="*/ 649 w 660"/>
                <a:gd name="T21" fmla="*/ 1373 h 1414"/>
                <a:gd name="T22" fmla="*/ 635 w 660"/>
                <a:gd name="T23" fmla="*/ 1390 h 1414"/>
                <a:gd name="T24" fmla="*/ 619 w 660"/>
                <a:gd name="T25" fmla="*/ 1403 h 1414"/>
                <a:gd name="T26" fmla="*/ 599 w 660"/>
                <a:gd name="T27" fmla="*/ 1411 h 1414"/>
                <a:gd name="T28" fmla="*/ 576 w 660"/>
                <a:gd name="T29" fmla="*/ 1414 h 1414"/>
                <a:gd name="T30" fmla="*/ 84 w 660"/>
                <a:gd name="T31" fmla="*/ 1414 h 1414"/>
                <a:gd name="T32" fmla="*/ 62 w 660"/>
                <a:gd name="T33" fmla="*/ 1411 h 1414"/>
                <a:gd name="T34" fmla="*/ 42 w 660"/>
                <a:gd name="T35" fmla="*/ 1403 h 1414"/>
                <a:gd name="T36" fmla="*/ 26 w 660"/>
                <a:gd name="T37" fmla="*/ 1390 h 1414"/>
                <a:gd name="T38" fmla="*/ 12 w 660"/>
                <a:gd name="T39" fmla="*/ 1373 h 1414"/>
                <a:gd name="T40" fmla="*/ 4 w 660"/>
                <a:gd name="T41" fmla="*/ 1353 h 1414"/>
                <a:gd name="T42" fmla="*/ 0 w 660"/>
                <a:gd name="T43" fmla="*/ 1330 h 1414"/>
                <a:gd name="T44" fmla="*/ 0 w 660"/>
                <a:gd name="T45" fmla="*/ 84 h 1414"/>
                <a:gd name="T46" fmla="*/ 4 w 660"/>
                <a:gd name="T47" fmla="*/ 61 h 1414"/>
                <a:gd name="T48" fmla="*/ 12 w 660"/>
                <a:gd name="T49" fmla="*/ 41 h 1414"/>
                <a:gd name="T50" fmla="*/ 26 w 660"/>
                <a:gd name="T51" fmla="*/ 23 h 1414"/>
                <a:gd name="T52" fmla="*/ 42 w 660"/>
                <a:gd name="T53" fmla="*/ 11 h 1414"/>
                <a:gd name="T54" fmla="*/ 62 w 660"/>
                <a:gd name="T55" fmla="*/ 2 h 1414"/>
                <a:gd name="T56" fmla="*/ 84 w 660"/>
                <a:gd name="T57" fmla="*/ 0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60" h="1414">
                  <a:moveTo>
                    <a:pt x="84" y="0"/>
                  </a:moveTo>
                  <a:lnTo>
                    <a:pt x="576" y="0"/>
                  </a:lnTo>
                  <a:lnTo>
                    <a:pt x="599" y="2"/>
                  </a:lnTo>
                  <a:lnTo>
                    <a:pt x="619" y="11"/>
                  </a:lnTo>
                  <a:lnTo>
                    <a:pt x="635" y="23"/>
                  </a:lnTo>
                  <a:lnTo>
                    <a:pt x="649" y="41"/>
                  </a:lnTo>
                  <a:lnTo>
                    <a:pt x="657" y="61"/>
                  </a:lnTo>
                  <a:lnTo>
                    <a:pt x="660" y="84"/>
                  </a:lnTo>
                  <a:lnTo>
                    <a:pt x="660" y="1330"/>
                  </a:lnTo>
                  <a:lnTo>
                    <a:pt x="657" y="1353"/>
                  </a:lnTo>
                  <a:lnTo>
                    <a:pt x="649" y="1373"/>
                  </a:lnTo>
                  <a:lnTo>
                    <a:pt x="635" y="1390"/>
                  </a:lnTo>
                  <a:lnTo>
                    <a:pt x="619" y="1403"/>
                  </a:lnTo>
                  <a:lnTo>
                    <a:pt x="599" y="1411"/>
                  </a:lnTo>
                  <a:lnTo>
                    <a:pt x="576" y="1414"/>
                  </a:lnTo>
                  <a:lnTo>
                    <a:pt x="84" y="1414"/>
                  </a:lnTo>
                  <a:lnTo>
                    <a:pt x="62" y="1411"/>
                  </a:lnTo>
                  <a:lnTo>
                    <a:pt x="42" y="1403"/>
                  </a:lnTo>
                  <a:lnTo>
                    <a:pt x="26" y="1390"/>
                  </a:lnTo>
                  <a:lnTo>
                    <a:pt x="12" y="1373"/>
                  </a:lnTo>
                  <a:lnTo>
                    <a:pt x="4" y="1353"/>
                  </a:lnTo>
                  <a:lnTo>
                    <a:pt x="0" y="1330"/>
                  </a:lnTo>
                  <a:lnTo>
                    <a:pt x="0" y="84"/>
                  </a:lnTo>
                  <a:lnTo>
                    <a:pt x="4" y="61"/>
                  </a:lnTo>
                  <a:lnTo>
                    <a:pt x="12" y="41"/>
                  </a:lnTo>
                  <a:lnTo>
                    <a:pt x="26" y="23"/>
                  </a:lnTo>
                  <a:lnTo>
                    <a:pt x="42" y="11"/>
                  </a:lnTo>
                  <a:lnTo>
                    <a:pt x="62" y="2"/>
                  </a:lnTo>
                  <a:lnTo>
                    <a:pt x="84"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29" name="Freeform 9">
              <a:extLst>
                <a:ext uri="{FF2B5EF4-FFF2-40B4-BE49-F238E27FC236}">
                  <a16:creationId xmlns:a16="http://schemas.microsoft.com/office/drawing/2014/main" id="{494BD667-74B6-C0E1-6320-C59B6DE31BAC}"/>
                </a:ext>
              </a:extLst>
            </p:cNvPr>
            <p:cNvSpPr>
              <a:spLocks/>
            </p:cNvSpPr>
            <p:nvPr/>
          </p:nvSpPr>
          <p:spPr bwMode="auto">
            <a:xfrm>
              <a:off x="3845" y="1028"/>
              <a:ext cx="220" cy="943"/>
            </a:xfrm>
            <a:custGeom>
              <a:avLst/>
              <a:gdLst>
                <a:gd name="T0" fmla="*/ 84 w 659"/>
                <a:gd name="T1" fmla="*/ 0 h 2830"/>
                <a:gd name="T2" fmla="*/ 575 w 659"/>
                <a:gd name="T3" fmla="*/ 0 h 2830"/>
                <a:gd name="T4" fmla="*/ 598 w 659"/>
                <a:gd name="T5" fmla="*/ 3 h 2830"/>
                <a:gd name="T6" fmla="*/ 618 w 659"/>
                <a:gd name="T7" fmla="*/ 11 h 2830"/>
                <a:gd name="T8" fmla="*/ 634 w 659"/>
                <a:gd name="T9" fmla="*/ 24 h 2830"/>
                <a:gd name="T10" fmla="*/ 648 w 659"/>
                <a:gd name="T11" fmla="*/ 41 h 2830"/>
                <a:gd name="T12" fmla="*/ 656 w 659"/>
                <a:gd name="T13" fmla="*/ 61 h 2830"/>
                <a:gd name="T14" fmla="*/ 659 w 659"/>
                <a:gd name="T15" fmla="*/ 84 h 2830"/>
                <a:gd name="T16" fmla="*/ 659 w 659"/>
                <a:gd name="T17" fmla="*/ 2746 h 2830"/>
                <a:gd name="T18" fmla="*/ 656 w 659"/>
                <a:gd name="T19" fmla="*/ 2769 h 2830"/>
                <a:gd name="T20" fmla="*/ 648 w 659"/>
                <a:gd name="T21" fmla="*/ 2789 h 2830"/>
                <a:gd name="T22" fmla="*/ 634 w 659"/>
                <a:gd name="T23" fmla="*/ 2806 h 2830"/>
                <a:gd name="T24" fmla="*/ 618 w 659"/>
                <a:gd name="T25" fmla="*/ 2819 h 2830"/>
                <a:gd name="T26" fmla="*/ 598 w 659"/>
                <a:gd name="T27" fmla="*/ 2827 h 2830"/>
                <a:gd name="T28" fmla="*/ 575 w 659"/>
                <a:gd name="T29" fmla="*/ 2830 h 2830"/>
                <a:gd name="T30" fmla="*/ 84 w 659"/>
                <a:gd name="T31" fmla="*/ 2830 h 2830"/>
                <a:gd name="T32" fmla="*/ 61 w 659"/>
                <a:gd name="T33" fmla="*/ 2827 h 2830"/>
                <a:gd name="T34" fmla="*/ 41 w 659"/>
                <a:gd name="T35" fmla="*/ 2819 h 2830"/>
                <a:gd name="T36" fmla="*/ 25 w 659"/>
                <a:gd name="T37" fmla="*/ 2806 h 2830"/>
                <a:gd name="T38" fmla="*/ 11 w 659"/>
                <a:gd name="T39" fmla="*/ 2789 h 2830"/>
                <a:gd name="T40" fmla="*/ 2 w 659"/>
                <a:gd name="T41" fmla="*/ 2769 h 2830"/>
                <a:gd name="T42" fmla="*/ 0 w 659"/>
                <a:gd name="T43" fmla="*/ 2746 h 2830"/>
                <a:gd name="T44" fmla="*/ 0 w 659"/>
                <a:gd name="T45" fmla="*/ 84 h 2830"/>
                <a:gd name="T46" fmla="*/ 2 w 659"/>
                <a:gd name="T47" fmla="*/ 61 h 2830"/>
                <a:gd name="T48" fmla="*/ 11 w 659"/>
                <a:gd name="T49" fmla="*/ 41 h 2830"/>
                <a:gd name="T50" fmla="*/ 25 w 659"/>
                <a:gd name="T51" fmla="*/ 24 h 2830"/>
                <a:gd name="T52" fmla="*/ 41 w 659"/>
                <a:gd name="T53" fmla="*/ 11 h 2830"/>
                <a:gd name="T54" fmla="*/ 61 w 659"/>
                <a:gd name="T55" fmla="*/ 3 h 2830"/>
                <a:gd name="T56" fmla="*/ 84 w 659"/>
                <a:gd name="T57" fmla="*/ 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59" h="2830">
                  <a:moveTo>
                    <a:pt x="84" y="0"/>
                  </a:moveTo>
                  <a:lnTo>
                    <a:pt x="575" y="0"/>
                  </a:lnTo>
                  <a:lnTo>
                    <a:pt x="598" y="3"/>
                  </a:lnTo>
                  <a:lnTo>
                    <a:pt x="618" y="11"/>
                  </a:lnTo>
                  <a:lnTo>
                    <a:pt x="634" y="24"/>
                  </a:lnTo>
                  <a:lnTo>
                    <a:pt x="648" y="41"/>
                  </a:lnTo>
                  <a:lnTo>
                    <a:pt x="656" y="61"/>
                  </a:lnTo>
                  <a:lnTo>
                    <a:pt x="659" y="84"/>
                  </a:lnTo>
                  <a:lnTo>
                    <a:pt x="659" y="2746"/>
                  </a:lnTo>
                  <a:lnTo>
                    <a:pt x="656" y="2769"/>
                  </a:lnTo>
                  <a:lnTo>
                    <a:pt x="648" y="2789"/>
                  </a:lnTo>
                  <a:lnTo>
                    <a:pt x="634" y="2806"/>
                  </a:lnTo>
                  <a:lnTo>
                    <a:pt x="618" y="2819"/>
                  </a:lnTo>
                  <a:lnTo>
                    <a:pt x="598" y="2827"/>
                  </a:lnTo>
                  <a:lnTo>
                    <a:pt x="575" y="2830"/>
                  </a:lnTo>
                  <a:lnTo>
                    <a:pt x="84" y="2830"/>
                  </a:lnTo>
                  <a:lnTo>
                    <a:pt x="61" y="2827"/>
                  </a:lnTo>
                  <a:lnTo>
                    <a:pt x="41" y="2819"/>
                  </a:lnTo>
                  <a:lnTo>
                    <a:pt x="25" y="2806"/>
                  </a:lnTo>
                  <a:lnTo>
                    <a:pt x="11" y="2789"/>
                  </a:lnTo>
                  <a:lnTo>
                    <a:pt x="2" y="2769"/>
                  </a:lnTo>
                  <a:lnTo>
                    <a:pt x="0" y="2746"/>
                  </a:lnTo>
                  <a:lnTo>
                    <a:pt x="0" y="84"/>
                  </a:lnTo>
                  <a:lnTo>
                    <a:pt x="2" y="61"/>
                  </a:lnTo>
                  <a:lnTo>
                    <a:pt x="11" y="41"/>
                  </a:lnTo>
                  <a:lnTo>
                    <a:pt x="25" y="24"/>
                  </a:lnTo>
                  <a:lnTo>
                    <a:pt x="41" y="11"/>
                  </a:lnTo>
                  <a:lnTo>
                    <a:pt x="61" y="3"/>
                  </a:lnTo>
                  <a:lnTo>
                    <a:pt x="84"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30" name="Freeform 10">
              <a:extLst>
                <a:ext uri="{FF2B5EF4-FFF2-40B4-BE49-F238E27FC236}">
                  <a16:creationId xmlns:a16="http://schemas.microsoft.com/office/drawing/2014/main" id="{EA9E6F57-C310-44B8-80B3-94D90DF79F40}"/>
                </a:ext>
              </a:extLst>
            </p:cNvPr>
            <p:cNvSpPr>
              <a:spLocks/>
            </p:cNvSpPr>
            <p:nvPr/>
          </p:nvSpPr>
          <p:spPr bwMode="auto">
            <a:xfrm>
              <a:off x="3534" y="1275"/>
              <a:ext cx="220" cy="696"/>
            </a:xfrm>
            <a:custGeom>
              <a:avLst/>
              <a:gdLst>
                <a:gd name="T0" fmla="*/ 84 w 659"/>
                <a:gd name="T1" fmla="*/ 0 h 2088"/>
                <a:gd name="T2" fmla="*/ 575 w 659"/>
                <a:gd name="T3" fmla="*/ 0 h 2088"/>
                <a:gd name="T4" fmla="*/ 598 w 659"/>
                <a:gd name="T5" fmla="*/ 3 h 2088"/>
                <a:gd name="T6" fmla="*/ 618 w 659"/>
                <a:gd name="T7" fmla="*/ 12 h 2088"/>
                <a:gd name="T8" fmla="*/ 634 w 659"/>
                <a:gd name="T9" fmla="*/ 25 h 2088"/>
                <a:gd name="T10" fmla="*/ 648 w 659"/>
                <a:gd name="T11" fmla="*/ 42 h 2088"/>
                <a:gd name="T12" fmla="*/ 656 w 659"/>
                <a:gd name="T13" fmla="*/ 62 h 2088"/>
                <a:gd name="T14" fmla="*/ 659 w 659"/>
                <a:gd name="T15" fmla="*/ 84 h 2088"/>
                <a:gd name="T16" fmla="*/ 659 w 659"/>
                <a:gd name="T17" fmla="*/ 2004 h 2088"/>
                <a:gd name="T18" fmla="*/ 656 w 659"/>
                <a:gd name="T19" fmla="*/ 2027 h 2088"/>
                <a:gd name="T20" fmla="*/ 648 w 659"/>
                <a:gd name="T21" fmla="*/ 2047 h 2088"/>
                <a:gd name="T22" fmla="*/ 634 w 659"/>
                <a:gd name="T23" fmla="*/ 2064 h 2088"/>
                <a:gd name="T24" fmla="*/ 618 w 659"/>
                <a:gd name="T25" fmla="*/ 2077 h 2088"/>
                <a:gd name="T26" fmla="*/ 598 w 659"/>
                <a:gd name="T27" fmla="*/ 2085 h 2088"/>
                <a:gd name="T28" fmla="*/ 575 w 659"/>
                <a:gd name="T29" fmla="*/ 2088 h 2088"/>
                <a:gd name="T30" fmla="*/ 84 w 659"/>
                <a:gd name="T31" fmla="*/ 2088 h 2088"/>
                <a:gd name="T32" fmla="*/ 61 w 659"/>
                <a:gd name="T33" fmla="*/ 2085 h 2088"/>
                <a:gd name="T34" fmla="*/ 41 w 659"/>
                <a:gd name="T35" fmla="*/ 2077 h 2088"/>
                <a:gd name="T36" fmla="*/ 25 w 659"/>
                <a:gd name="T37" fmla="*/ 2064 h 2088"/>
                <a:gd name="T38" fmla="*/ 11 w 659"/>
                <a:gd name="T39" fmla="*/ 2047 h 2088"/>
                <a:gd name="T40" fmla="*/ 3 w 659"/>
                <a:gd name="T41" fmla="*/ 2027 h 2088"/>
                <a:gd name="T42" fmla="*/ 0 w 659"/>
                <a:gd name="T43" fmla="*/ 2004 h 2088"/>
                <a:gd name="T44" fmla="*/ 0 w 659"/>
                <a:gd name="T45" fmla="*/ 84 h 2088"/>
                <a:gd name="T46" fmla="*/ 3 w 659"/>
                <a:gd name="T47" fmla="*/ 62 h 2088"/>
                <a:gd name="T48" fmla="*/ 11 w 659"/>
                <a:gd name="T49" fmla="*/ 42 h 2088"/>
                <a:gd name="T50" fmla="*/ 25 w 659"/>
                <a:gd name="T51" fmla="*/ 25 h 2088"/>
                <a:gd name="T52" fmla="*/ 41 w 659"/>
                <a:gd name="T53" fmla="*/ 12 h 2088"/>
                <a:gd name="T54" fmla="*/ 61 w 659"/>
                <a:gd name="T55" fmla="*/ 3 h 2088"/>
                <a:gd name="T56" fmla="*/ 84 w 659"/>
                <a:gd name="T57" fmla="*/ 0 h 2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59" h="2088">
                  <a:moveTo>
                    <a:pt x="84" y="0"/>
                  </a:moveTo>
                  <a:lnTo>
                    <a:pt x="575" y="0"/>
                  </a:lnTo>
                  <a:lnTo>
                    <a:pt x="598" y="3"/>
                  </a:lnTo>
                  <a:lnTo>
                    <a:pt x="618" y="12"/>
                  </a:lnTo>
                  <a:lnTo>
                    <a:pt x="634" y="25"/>
                  </a:lnTo>
                  <a:lnTo>
                    <a:pt x="648" y="42"/>
                  </a:lnTo>
                  <a:lnTo>
                    <a:pt x="656" y="62"/>
                  </a:lnTo>
                  <a:lnTo>
                    <a:pt x="659" y="84"/>
                  </a:lnTo>
                  <a:lnTo>
                    <a:pt x="659" y="2004"/>
                  </a:lnTo>
                  <a:lnTo>
                    <a:pt x="656" y="2027"/>
                  </a:lnTo>
                  <a:lnTo>
                    <a:pt x="648" y="2047"/>
                  </a:lnTo>
                  <a:lnTo>
                    <a:pt x="634" y="2064"/>
                  </a:lnTo>
                  <a:lnTo>
                    <a:pt x="618" y="2077"/>
                  </a:lnTo>
                  <a:lnTo>
                    <a:pt x="598" y="2085"/>
                  </a:lnTo>
                  <a:lnTo>
                    <a:pt x="575" y="2088"/>
                  </a:lnTo>
                  <a:lnTo>
                    <a:pt x="84" y="2088"/>
                  </a:lnTo>
                  <a:lnTo>
                    <a:pt x="61" y="2085"/>
                  </a:lnTo>
                  <a:lnTo>
                    <a:pt x="41" y="2077"/>
                  </a:lnTo>
                  <a:lnTo>
                    <a:pt x="25" y="2064"/>
                  </a:lnTo>
                  <a:lnTo>
                    <a:pt x="11" y="2047"/>
                  </a:lnTo>
                  <a:lnTo>
                    <a:pt x="3" y="2027"/>
                  </a:lnTo>
                  <a:lnTo>
                    <a:pt x="0" y="2004"/>
                  </a:lnTo>
                  <a:lnTo>
                    <a:pt x="0" y="84"/>
                  </a:lnTo>
                  <a:lnTo>
                    <a:pt x="3" y="62"/>
                  </a:lnTo>
                  <a:lnTo>
                    <a:pt x="11" y="42"/>
                  </a:lnTo>
                  <a:lnTo>
                    <a:pt x="25" y="25"/>
                  </a:lnTo>
                  <a:lnTo>
                    <a:pt x="41" y="12"/>
                  </a:lnTo>
                  <a:lnTo>
                    <a:pt x="61" y="3"/>
                  </a:lnTo>
                  <a:lnTo>
                    <a:pt x="84"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sp>
          <p:nvSpPr>
            <p:cNvPr id="31" name="Freeform 11">
              <a:extLst>
                <a:ext uri="{FF2B5EF4-FFF2-40B4-BE49-F238E27FC236}">
                  <a16:creationId xmlns:a16="http://schemas.microsoft.com/office/drawing/2014/main" id="{732985CA-EB7B-F921-8F16-6252AC0D2530}"/>
                </a:ext>
              </a:extLst>
            </p:cNvPr>
            <p:cNvSpPr>
              <a:spLocks/>
            </p:cNvSpPr>
            <p:nvPr/>
          </p:nvSpPr>
          <p:spPr bwMode="auto">
            <a:xfrm>
              <a:off x="3223" y="1623"/>
              <a:ext cx="220" cy="348"/>
            </a:xfrm>
            <a:custGeom>
              <a:avLst/>
              <a:gdLst>
                <a:gd name="T0" fmla="*/ 84 w 660"/>
                <a:gd name="T1" fmla="*/ 0 h 1044"/>
                <a:gd name="T2" fmla="*/ 576 w 660"/>
                <a:gd name="T3" fmla="*/ 0 h 1044"/>
                <a:gd name="T4" fmla="*/ 598 w 660"/>
                <a:gd name="T5" fmla="*/ 3 h 1044"/>
                <a:gd name="T6" fmla="*/ 618 w 660"/>
                <a:gd name="T7" fmla="*/ 12 h 1044"/>
                <a:gd name="T8" fmla="*/ 635 w 660"/>
                <a:gd name="T9" fmla="*/ 24 h 1044"/>
                <a:gd name="T10" fmla="*/ 648 w 660"/>
                <a:gd name="T11" fmla="*/ 42 h 1044"/>
                <a:gd name="T12" fmla="*/ 656 w 660"/>
                <a:gd name="T13" fmla="*/ 62 h 1044"/>
                <a:gd name="T14" fmla="*/ 660 w 660"/>
                <a:gd name="T15" fmla="*/ 84 h 1044"/>
                <a:gd name="T16" fmla="*/ 660 w 660"/>
                <a:gd name="T17" fmla="*/ 960 h 1044"/>
                <a:gd name="T18" fmla="*/ 656 w 660"/>
                <a:gd name="T19" fmla="*/ 983 h 1044"/>
                <a:gd name="T20" fmla="*/ 648 w 660"/>
                <a:gd name="T21" fmla="*/ 1003 h 1044"/>
                <a:gd name="T22" fmla="*/ 635 w 660"/>
                <a:gd name="T23" fmla="*/ 1020 h 1044"/>
                <a:gd name="T24" fmla="*/ 618 w 660"/>
                <a:gd name="T25" fmla="*/ 1033 h 1044"/>
                <a:gd name="T26" fmla="*/ 598 w 660"/>
                <a:gd name="T27" fmla="*/ 1041 h 1044"/>
                <a:gd name="T28" fmla="*/ 576 w 660"/>
                <a:gd name="T29" fmla="*/ 1044 h 1044"/>
                <a:gd name="T30" fmla="*/ 84 w 660"/>
                <a:gd name="T31" fmla="*/ 1044 h 1044"/>
                <a:gd name="T32" fmla="*/ 62 w 660"/>
                <a:gd name="T33" fmla="*/ 1041 h 1044"/>
                <a:gd name="T34" fmla="*/ 42 w 660"/>
                <a:gd name="T35" fmla="*/ 1033 h 1044"/>
                <a:gd name="T36" fmla="*/ 25 w 660"/>
                <a:gd name="T37" fmla="*/ 1020 h 1044"/>
                <a:gd name="T38" fmla="*/ 12 w 660"/>
                <a:gd name="T39" fmla="*/ 1003 h 1044"/>
                <a:gd name="T40" fmla="*/ 4 w 660"/>
                <a:gd name="T41" fmla="*/ 983 h 1044"/>
                <a:gd name="T42" fmla="*/ 0 w 660"/>
                <a:gd name="T43" fmla="*/ 960 h 1044"/>
                <a:gd name="T44" fmla="*/ 0 w 660"/>
                <a:gd name="T45" fmla="*/ 84 h 1044"/>
                <a:gd name="T46" fmla="*/ 4 w 660"/>
                <a:gd name="T47" fmla="*/ 62 h 1044"/>
                <a:gd name="T48" fmla="*/ 12 w 660"/>
                <a:gd name="T49" fmla="*/ 42 h 1044"/>
                <a:gd name="T50" fmla="*/ 25 w 660"/>
                <a:gd name="T51" fmla="*/ 24 h 1044"/>
                <a:gd name="T52" fmla="*/ 42 w 660"/>
                <a:gd name="T53" fmla="*/ 12 h 1044"/>
                <a:gd name="T54" fmla="*/ 62 w 660"/>
                <a:gd name="T55" fmla="*/ 3 h 1044"/>
                <a:gd name="T56" fmla="*/ 84 w 660"/>
                <a:gd name="T57" fmla="*/ 0 h 1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60" h="1044">
                  <a:moveTo>
                    <a:pt x="84" y="0"/>
                  </a:moveTo>
                  <a:lnTo>
                    <a:pt x="576" y="0"/>
                  </a:lnTo>
                  <a:lnTo>
                    <a:pt x="598" y="3"/>
                  </a:lnTo>
                  <a:lnTo>
                    <a:pt x="618" y="12"/>
                  </a:lnTo>
                  <a:lnTo>
                    <a:pt x="635" y="24"/>
                  </a:lnTo>
                  <a:lnTo>
                    <a:pt x="648" y="42"/>
                  </a:lnTo>
                  <a:lnTo>
                    <a:pt x="656" y="62"/>
                  </a:lnTo>
                  <a:lnTo>
                    <a:pt x="660" y="84"/>
                  </a:lnTo>
                  <a:lnTo>
                    <a:pt x="660" y="960"/>
                  </a:lnTo>
                  <a:lnTo>
                    <a:pt x="656" y="983"/>
                  </a:lnTo>
                  <a:lnTo>
                    <a:pt x="648" y="1003"/>
                  </a:lnTo>
                  <a:lnTo>
                    <a:pt x="635" y="1020"/>
                  </a:lnTo>
                  <a:lnTo>
                    <a:pt x="618" y="1033"/>
                  </a:lnTo>
                  <a:lnTo>
                    <a:pt x="598" y="1041"/>
                  </a:lnTo>
                  <a:lnTo>
                    <a:pt x="576" y="1044"/>
                  </a:lnTo>
                  <a:lnTo>
                    <a:pt x="84" y="1044"/>
                  </a:lnTo>
                  <a:lnTo>
                    <a:pt x="62" y="1041"/>
                  </a:lnTo>
                  <a:lnTo>
                    <a:pt x="42" y="1033"/>
                  </a:lnTo>
                  <a:lnTo>
                    <a:pt x="25" y="1020"/>
                  </a:lnTo>
                  <a:lnTo>
                    <a:pt x="12" y="1003"/>
                  </a:lnTo>
                  <a:lnTo>
                    <a:pt x="4" y="983"/>
                  </a:lnTo>
                  <a:lnTo>
                    <a:pt x="0" y="960"/>
                  </a:lnTo>
                  <a:lnTo>
                    <a:pt x="0" y="84"/>
                  </a:lnTo>
                  <a:lnTo>
                    <a:pt x="4" y="62"/>
                  </a:lnTo>
                  <a:lnTo>
                    <a:pt x="12" y="42"/>
                  </a:lnTo>
                  <a:lnTo>
                    <a:pt x="25" y="24"/>
                  </a:lnTo>
                  <a:lnTo>
                    <a:pt x="42" y="12"/>
                  </a:lnTo>
                  <a:lnTo>
                    <a:pt x="62" y="3"/>
                  </a:lnTo>
                  <a:lnTo>
                    <a:pt x="84"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tx1">
                    <a:lumMod val="85000"/>
                    <a:lumOff val="15000"/>
                  </a:schemeClr>
                </a:solidFill>
              </a:endParaRPr>
            </a:p>
          </p:txBody>
        </p:sp>
      </p:grpSp>
      <p:sp>
        <p:nvSpPr>
          <p:cNvPr id="32" name="TextBox 31">
            <a:extLst>
              <a:ext uri="{FF2B5EF4-FFF2-40B4-BE49-F238E27FC236}">
                <a16:creationId xmlns:a16="http://schemas.microsoft.com/office/drawing/2014/main" id="{03BE344F-7760-9D84-587B-3AFBCDDB059C}"/>
              </a:ext>
            </a:extLst>
          </p:cNvPr>
          <p:cNvSpPr txBox="1"/>
          <p:nvPr/>
        </p:nvSpPr>
        <p:spPr>
          <a:xfrm>
            <a:off x="6611002" y="2590018"/>
            <a:ext cx="1310508"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Seamless Third-Party</a:t>
            </a:r>
          </a:p>
        </p:txBody>
      </p:sp>
      <p:grpSp>
        <p:nvGrpSpPr>
          <p:cNvPr id="33" name="Group 32">
            <a:extLst>
              <a:ext uri="{FF2B5EF4-FFF2-40B4-BE49-F238E27FC236}">
                <a16:creationId xmlns:a16="http://schemas.microsoft.com/office/drawing/2014/main" id="{D29A2105-4177-2581-DCD9-787529B8AB4F}"/>
              </a:ext>
            </a:extLst>
          </p:cNvPr>
          <p:cNvGrpSpPr/>
          <p:nvPr/>
        </p:nvGrpSpPr>
        <p:grpSpPr>
          <a:xfrm>
            <a:off x="6123051" y="2694627"/>
            <a:ext cx="311643" cy="314002"/>
            <a:chOff x="7016750" y="1168400"/>
            <a:chExt cx="384175" cy="387083"/>
          </a:xfrm>
          <a:solidFill>
            <a:schemeClr val="accent2"/>
          </a:solidFill>
        </p:grpSpPr>
        <p:sp>
          <p:nvSpPr>
            <p:cNvPr id="34" name="Freeform 210">
              <a:extLst>
                <a:ext uri="{FF2B5EF4-FFF2-40B4-BE49-F238E27FC236}">
                  <a16:creationId xmlns:a16="http://schemas.microsoft.com/office/drawing/2014/main" id="{33CDB933-1F54-0E73-FF71-D14236C5C159}"/>
                </a:ext>
              </a:extLst>
            </p:cNvPr>
            <p:cNvSpPr>
              <a:spLocks noEditPoints="1"/>
            </p:cNvSpPr>
            <p:nvPr/>
          </p:nvSpPr>
          <p:spPr bwMode="auto">
            <a:xfrm>
              <a:off x="7016750" y="1280845"/>
              <a:ext cx="384175" cy="274638"/>
            </a:xfrm>
            <a:custGeom>
              <a:avLst/>
              <a:gdLst>
                <a:gd name="T0" fmla="*/ 2146 w 3388"/>
                <a:gd name="T1" fmla="*/ 434 h 2421"/>
                <a:gd name="T2" fmla="*/ 2111 w 3388"/>
                <a:gd name="T3" fmla="*/ 454 h 2421"/>
                <a:gd name="T4" fmla="*/ 2087 w 3388"/>
                <a:gd name="T5" fmla="*/ 489 h 2421"/>
                <a:gd name="T6" fmla="*/ 858 w 3388"/>
                <a:gd name="T7" fmla="*/ 1118 h 2421"/>
                <a:gd name="T8" fmla="*/ 823 w 3388"/>
                <a:gd name="T9" fmla="*/ 1102 h 2421"/>
                <a:gd name="T10" fmla="*/ 785 w 3388"/>
                <a:gd name="T11" fmla="*/ 1103 h 2421"/>
                <a:gd name="T12" fmla="*/ 752 w 3388"/>
                <a:gd name="T13" fmla="*/ 1118 h 2421"/>
                <a:gd name="T14" fmla="*/ 725 w 3388"/>
                <a:gd name="T15" fmla="*/ 1148 h 2421"/>
                <a:gd name="T16" fmla="*/ 371 w 3388"/>
                <a:gd name="T17" fmla="*/ 1785 h 2421"/>
                <a:gd name="T18" fmla="*/ 369 w 3388"/>
                <a:gd name="T19" fmla="*/ 1825 h 2421"/>
                <a:gd name="T20" fmla="*/ 384 w 3388"/>
                <a:gd name="T21" fmla="*/ 1863 h 2421"/>
                <a:gd name="T22" fmla="*/ 415 w 3388"/>
                <a:gd name="T23" fmla="*/ 1890 h 2421"/>
                <a:gd name="T24" fmla="*/ 455 w 3388"/>
                <a:gd name="T25" fmla="*/ 1902 h 2421"/>
                <a:gd name="T26" fmla="*/ 494 w 3388"/>
                <a:gd name="T27" fmla="*/ 1894 h 2421"/>
                <a:gd name="T28" fmla="*/ 527 w 3388"/>
                <a:gd name="T29" fmla="*/ 1871 h 2421"/>
                <a:gd name="T30" fmla="*/ 834 w 3388"/>
                <a:gd name="T31" fmla="*/ 1328 h 2421"/>
                <a:gd name="T32" fmla="*/ 1616 w 3388"/>
                <a:gd name="T33" fmla="*/ 1898 h 2421"/>
                <a:gd name="T34" fmla="*/ 1656 w 3388"/>
                <a:gd name="T35" fmla="*/ 1905 h 2421"/>
                <a:gd name="T36" fmla="*/ 1695 w 3388"/>
                <a:gd name="T37" fmla="*/ 1893 h 2421"/>
                <a:gd name="T38" fmla="*/ 1725 w 3388"/>
                <a:gd name="T39" fmla="*/ 1867 h 2421"/>
                <a:gd name="T40" fmla="*/ 2183 w 3388"/>
                <a:gd name="T41" fmla="*/ 729 h 2421"/>
                <a:gd name="T42" fmla="*/ 2865 w 3388"/>
                <a:gd name="T43" fmla="*/ 1875 h 2421"/>
                <a:gd name="T44" fmla="*/ 2899 w 3388"/>
                <a:gd name="T45" fmla="*/ 1898 h 2421"/>
                <a:gd name="T46" fmla="*/ 2939 w 3388"/>
                <a:gd name="T47" fmla="*/ 1904 h 2421"/>
                <a:gd name="T48" fmla="*/ 2978 w 3388"/>
                <a:gd name="T49" fmla="*/ 1890 h 2421"/>
                <a:gd name="T50" fmla="*/ 3009 w 3388"/>
                <a:gd name="T51" fmla="*/ 1862 h 2421"/>
                <a:gd name="T52" fmla="*/ 3024 w 3388"/>
                <a:gd name="T53" fmla="*/ 1824 h 2421"/>
                <a:gd name="T54" fmla="*/ 3020 w 3388"/>
                <a:gd name="T55" fmla="*/ 1784 h 2421"/>
                <a:gd name="T56" fmla="*/ 2249 w 3388"/>
                <a:gd name="T57" fmla="*/ 475 h 2421"/>
                <a:gd name="T58" fmla="*/ 2221 w 3388"/>
                <a:gd name="T59" fmla="*/ 446 h 2421"/>
                <a:gd name="T60" fmla="*/ 2184 w 3388"/>
                <a:gd name="T61" fmla="*/ 432 h 2421"/>
                <a:gd name="T62" fmla="*/ 0 w 3388"/>
                <a:gd name="T63" fmla="*/ 0 h 2421"/>
                <a:gd name="T64" fmla="*/ 3388 w 3388"/>
                <a:gd name="T65" fmla="*/ 2421 h 2421"/>
                <a:gd name="T66" fmla="*/ 0 w 3388"/>
                <a:gd name="T67" fmla="*/ 0 h 2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88" h="2421">
                  <a:moveTo>
                    <a:pt x="2164" y="431"/>
                  </a:moveTo>
                  <a:lnTo>
                    <a:pt x="2146" y="434"/>
                  </a:lnTo>
                  <a:lnTo>
                    <a:pt x="2127" y="443"/>
                  </a:lnTo>
                  <a:lnTo>
                    <a:pt x="2111" y="454"/>
                  </a:lnTo>
                  <a:lnTo>
                    <a:pt x="2097" y="469"/>
                  </a:lnTo>
                  <a:lnTo>
                    <a:pt x="2087" y="489"/>
                  </a:lnTo>
                  <a:lnTo>
                    <a:pt x="1613" y="1665"/>
                  </a:lnTo>
                  <a:lnTo>
                    <a:pt x="858" y="1118"/>
                  </a:lnTo>
                  <a:lnTo>
                    <a:pt x="842" y="1108"/>
                  </a:lnTo>
                  <a:lnTo>
                    <a:pt x="823" y="1102"/>
                  </a:lnTo>
                  <a:lnTo>
                    <a:pt x="804" y="1101"/>
                  </a:lnTo>
                  <a:lnTo>
                    <a:pt x="785" y="1103"/>
                  </a:lnTo>
                  <a:lnTo>
                    <a:pt x="768" y="1109"/>
                  </a:lnTo>
                  <a:lnTo>
                    <a:pt x="752" y="1118"/>
                  </a:lnTo>
                  <a:lnTo>
                    <a:pt x="737" y="1132"/>
                  </a:lnTo>
                  <a:lnTo>
                    <a:pt x="725" y="1148"/>
                  </a:lnTo>
                  <a:lnTo>
                    <a:pt x="379" y="1766"/>
                  </a:lnTo>
                  <a:lnTo>
                    <a:pt x="371" y="1785"/>
                  </a:lnTo>
                  <a:lnTo>
                    <a:pt x="368" y="1806"/>
                  </a:lnTo>
                  <a:lnTo>
                    <a:pt x="369" y="1825"/>
                  </a:lnTo>
                  <a:lnTo>
                    <a:pt x="374" y="1844"/>
                  </a:lnTo>
                  <a:lnTo>
                    <a:pt x="384" y="1863"/>
                  </a:lnTo>
                  <a:lnTo>
                    <a:pt x="397" y="1878"/>
                  </a:lnTo>
                  <a:lnTo>
                    <a:pt x="415" y="1890"/>
                  </a:lnTo>
                  <a:lnTo>
                    <a:pt x="434" y="1899"/>
                  </a:lnTo>
                  <a:lnTo>
                    <a:pt x="455" y="1902"/>
                  </a:lnTo>
                  <a:lnTo>
                    <a:pt x="474" y="1900"/>
                  </a:lnTo>
                  <a:lnTo>
                    <a:pt x="494" y="1894"/>
                  </a:lnTo>
                  <a:lnTo>
                    <a:pt x="511" y="1885"/>
                  </a:lnTo>
                  <a:lnTo>
                    <a:pt x="527" y="1871"/>
                  </a:lnTo>
                  <a:lnTo>
                    <a:pt x="539" y="1855"/>
                  </a:lnTo>
                  <a:lnTo>
                    <a:pt x="834" y="1328"/>
                  </a:lnTo>
                  <a:lnTo>
                    <a:pt x="1596" y="1887"/>
                  </a:lnTo>
                  <a:lnTo>
                    <a:pt x="1616" y="1898"/>
                  </a:lnTo>
                  <a:lnTo>
                    <a:pt x="1635" y="1904"/>
                  </a:lnTo>
                  <a:lnTo>
                    <a:pt x="1656" y="1905"/>
                  </a:lnTo>
                  <a:lnTo>
                    <a:pt x="1676" y="1902"/>
                  </a:lnTo>
                  <a:lnTo>
                    <a:pt x="1695" y="1893"/>
                  </a:lnTo>
                  <a:lnTo>
                    <a:pt x="1711" y="1882"/>
                  </a:lnTo>
                  <a:lnTo>
                    <a:pt x="1725" y="1867"/>
                  </a:lnTo>
                  <a:lnTo>
                    <a:pt x="1735" y="1847"/>
                  </a:lnTo>
                  <a:lnTo>
                    <a:pt x="2183" y="729"/>
                  </a:lnTo>
                  <a:lnTo>
                    <a:pt x="2852" y="1859"/>
                  </a:lnTo>
                  <a:lnTo>
                    <a:pt x="2865" y="1875"/>
                  </a:lnTo>
                  <a:lnTo>
                    <a:pt x="2882" y="1888"/>
                  </a:lnTo>
                  <a:lnTo>
                    <a:pt x="2899" y="1898"/>
                  </a:lnTo>
                  <a:lnTo>
                    <a:pt x="2920" y="1903"/>
                  </a:lnTo>
                  <a:lnTo>
                    <a:pt x="2939" y="1904"/>
                  </a:lnTo>
                  <a:lnTo>
                    <a:pt x="2960" y="1900"/>
                  </a:lnTo>
                  <a:lnTo>
                    <a:pt x="2978" y="1890"/>
                  </a:lnTo>
                  <a:lnTo>
                    <a:pt x="2996" y="1878"/>
                  </a:lnTo>
                  <a:lnTo>
                    <a:pt x="3009" y="1862"/>
                  </a:lnTo>
                  <a:lnTo>
                    <a:pt x="3018" y="1843"/>
                  </a:lnTo>
                  <a:lnTo>
                    <a:pt x="3024" y="1824"/>
                  </a:lnTo>
                  <a:lnTo>
                    <a:pt x="3025" y="1803"/>
                  </a:lnTo>
                  <a:lnTo>
                    <a:pt x="3020" y="1784"/>
                  </a:lnTo>
                  <a:lnTo>
                    <a:pt x="3011" y="1765"/>
                  </a:lnTo>
                  <a:lnTo>
                    <a:pt x="2249" y="475"/>
                  </a:lnTo>
                  <a:lnTo>
                    <a:pt x="2237" y="459"/>
                  </a:lnTo>
                  <a:lnTo>
                    <a:pt x="2221" y="446"/>
                  </a:lnTo>
                  <a:lnTo>
                    <a:pt x="2203" y="436"/>
                  </a:lnTo>
                  <a:lnTo>
                    <a:pt x="2184" y="432"/>
                  </a:lnTo>
                  <a:lnTo>
                    <a:pt x="2164" y="431"/>
                  </a:lnTo>
                  <a:close/>
                  <a:moveTo>
                    <a:pt x="0" y="0"/>
                  </a:moveTo>
                  <a:lnTo>
                    <a:pt x="3388" y="0"/>
                  </a:lnTo>
                  <a:lnTo>
                    <a:pt x="3388" y="2421"/>
                  </a:lnTo>
                  <a:lnTo>
                    <a:pt x="0" y="2421"/>
                  </a:lnTo>
                  <a:lnTo>
                    <a:pt x="0"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5" name="Freeform 211">
              <a:extLst>
                <a:ext uri="{FF2B5EF4-FFF2-40B4-BE49-F238E27FC236}">
                  <a16:creationId xmlns:a16="http://schemas.microsoft.com/office/drawing/2014/main" id="{00E06135-2E8D-3A85-0BD8-59D7BE749989}"/>
                </a:ext>
              </a:extLst>
            </p:cNvPr>
            <p:cNvSpPr>
              <a:spLocks noEditPoints="1"/>
            </p:cNvSpPr>
            <p:nvPr/>
          </p:nvSpPr>
          <p:spPr bwMode="auto">
            <a:xfrm>
              <a:off x="7016750" y="1168400"/>
              <a:ext cx="384175" cy="87313"/>
            </a:xfrm>
            <a:custGeom>
              <a:avLst/>
              <a:gdLst>
                <a:gd name="T0" fmla="*/ 1189 w 3388"/>
                <a:gd name="T1" fmla="*/ 190 h 769"/>
                <a:gd name="T2" fmla="*/ 1153 w 3388"/>
                <a:gd name="T3" fmla="*/ 207 h 769"/>
                <a:gd name="T4" fmla="*/ 1128 w 3388"/>
                <a:gd name="T5" fmla="*/ 238 h 769"/>
                <a:gd name="T6" fmla="*/ 1119 w 3388"/>
                <a:gd name="T7" fmla="*/ 278 h 769"/>
                <a:gd name="T8" fmla="*/ 1121 w 3388"/>
                <a:gd name="T9" fmla="*/ 511 h 769"/>
                <a:gd name="T10" fmla="*/ 1139 w 3388"/>
                <a:gd name="T11" fmla="*/ 547 h 769"/>
                <a:gd name="T12" fmla="*/ 1169 w 3388"/>
                <a:gd name="T13" fmla="*/ 573 h 769"/>
                <a:gd name="T14" fmla="*/ 1210 w 3388"/>
                <a:gd name="T15" fmla="*/ 581 h 769"/>
                <a:gd name="T16" fmla="*/ 1250 w 3388"/>
                <a:gd name="T17" fmla="*/ 573 h 769"/>
                <a:gd name="T18" fmla="*/ 1281 w 3388"/>
                <a:gd name="T19" fmla="*/ 547 h 769"/>
                <a:gd name="T20" fmla="*/ 1299 w 3388"/>
                <a:gd name="T21" fmla="*/ 511 h 769"/>
                <a:gd name="T22" fmla="*/ 1301 w 3388"/>
                <a:gd name="T23" fmla="*/ 278 h 769"/>
                <a:gd name="T24" fmla="*/ 1293 w 3388"/>
                <a:gd name="T25" fmla="*/ 238 h 769"/>
                <a:gd name="T26" fmla="*/ 1267 w 3388"/>
                <a:gd name="T27" fmla="*/ 207 h 769"/>
                <a:gd name="T28" fmla="*/ 1231 w 3388"/>
                <a:gd name="T29" fmla="*/ 190 h 769"/>
                <a:gd name="T30" fmla="*/ 829 w 3388"/>
                <a:gd name="T31" fmla="*/ 187 h 769"/>
                <a:gd name="T32" fmla="*/ 787 w 3388"/>
                <a:gd name="T33" fmla="*/ 196 h 769"/>
                <a:gd name="T34" fmla="*/ 757 w 3388"/>
                <a:gd name="T35" fmla="*/ 221 h 769"/>
                <a:gd name="T36" fmla="*/ 739 w 3388"/>
                <a:gd name="T37" fmla="*/ 257 h 769"/>
                <a:gd name="T38" fmla="*/ 737 w 3388"/>
                <a:gd name="T39" fmla="*/ 491 h 769"/>
                <a:gd name="T40" fmla="*/ 746 w 3388"/>
                <a:gd name="T41" fmla="*/ 531 h 769"/>
                <a:gd name="T42" fmla="*/ 771 w 3388"/>
                <a:gd name="T43" fmla="*/ 561 h 769"/>
                <a:gd name="T44" fmla="*/ 807 w 3388"/>
                <a:gd name="T45" fmla="*/ 579 h 769"/>
                <a:gd name="T46" fmla="*/ 849 w 3388"/>
                <a:gd name="T47" fmla="*/ 579 h 769"/>
                <a:gd name="T48" fmla="*/ 886 w 3388"/>
                <a:gd name="T49" fmla="*/ 561 h 769"/>
                <a:gd name="T50" fmla="*/ 911 w 3388"/>
                <a:gd name="T51" fmla="*/ 531 h 769"/>
                <a:gd name="T52" fmla="*/ 920 w 3388"/>
                <a:gd name="T53" fmla="*/ 491 h 769"/>
                <a:gd name="T54" fmla="*/ 917 w 3388"/>
                <a:gd name="T55" fmla="*/ 257 h 769"/>
                <a:gd name="T56" fmla="*/ 899 w 3388"/>
                <a:gd name="T57" fmla="*/ 221 h 769"/>
                <a:gd name="T58" fmla="*/ 869 w 3388"/>
                <a:gd name="T59" fmla="*/ 196 h 769"/>
                <a:gd name="T60" fmla="*/ 829 w 3388"/>
                <a:gd name="T61" fmla="*/ 187 h 769"/>
                <a:gd name="T62" fmla="*/ 423 w 3388"/>
                <a:gd name="T63" fmla="*/ 190 h 769"/>
                <a:gd name="T64" fmla="*/ 386 w 3388"/>
                <a:gd name="T65" fmla="*/ 207 h 769"/>
                <a:gd name="T66" fmla="*/ 361 w 3388"/>
                <a:gd name="T67" fmla="*/ 238 h 769"/>
                <a:gd name="T68" fmla="*/ 352 w 3388"/>
                <a:gd name="T69" fmla="*/ 278 h 769"/>
                <a:gd name="T70" fmla="*/ 355 w 3388"/>
                <a:gd name="T71" fmla="*/ 511 h 769"/>
                <a:gd name="T72" fmla="*/ 373 w 3388"/>
                <a:gd name="T73" fmla="*/ 547 h 769"/>
                <a:gd name="T74" fmla="*/ 403 w 3388"/>
                <a:gd name="T75" fmla="*/ 573 h 769"/>
                <a:gd name="T76" fmla="*/ 444 w 3388"/>
                <a:gd name="T77" fmla="*/ 581 h 769"/>
                <a:gd name="T78" fmla="*/ 485 w 3388"/>
                <a:gd name="T79" fmla="*/ 573 h 769"/>
                <a:gd name="T80" fmla="*/ 515 w 3388"/>
                <a:gd name="T81" fmla="*/ 547 h 769"/>
                <a:gd name="T82" fmla="*/ 533 w 3388"/>
                <a:gd name="T83" fmla="*/ 511 h 769"/>
                <a:gd name="T84" fmla="*/ 535 w 3388"/>
                <a:gd name="T85" fmla="*/ 278 h 769"/>
                <a:gd name="T86" fmla="*/ 526 w 3388"/>
                <a:gd name="T87" fmla="*/ 238 h 769"/>
                <a:gd name="T88" fmla="*/ 501 w 3388"/>
                <a:gd name="T89" fmla="*/ 207 h 769"/>
                <a:gd name="T90" fmla="*/ 465 w 3388"/>
                <a:gd name="T91" fmla="*/ 190 h 769"/>
                <a:gd name="T92" fmla="*/ 0 w 3388"/>
                <a:gd name="T93" fmla="*/ 0 h 769"/>
                <a:gd name="T94" fmla="*/ 3388 w 3388"/>
                <a:gd name="T95" fmla="*/ 769 h 769"/>
                <a:gd name="T96" fmla="*/ 0 w 3388"/>
                <a:gd name="T97" fmla="*/ 0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8" h="769">
                  <a:moveTo>
                    <a:pt x="1210" y="187"/>
                  </a:moveTo>
                  <a:lnTo>
                    <a:pt x="1189" y="190"/>
                  </a:lnTo>
                  <a:lnTo>
                    <a:pt x="1169" y="196"/>
                  </a:lnTo>
                  <a:lnTo>
                    <a:pt x="1153" y="207"/>
                  </a:lnTo>
                  <a:lnTo>
                    <a:pt x="1139" y="221"/>
                  </a:lnTo>
                  <a:lnTo>
                    <a:pt x="1128" y="238"/>
                  </a:lnTo>
                  <a:lnTo>
                    <a:pt x="1121" y="257"/>
                  </a:lnTo>
                  <a:lnTo>
                    <a:pt x="1119" y="278"/>
                  </a:lnTo>
                  <a:lnTo>
                    <a:pt x="1119" y="491"/>
                  </a:lnTo>
                  <a:lnTo>
                    <a:pt x="1121" y="511"/>
                  </a:lnTo>
                  <a:lnTo>
                    <a:pt x="1128" y="531"/>
                  </a:lnTo>
                  <a:lnTo>
                    <a:pt x="1139" y="547"/>
                  </a:lnTo>
                  <a:lnTo>
                    <a:pt x="1153" y="561"/>
                  </a:lnTo>
                  <a:lnTo>
                    <a:pt x="1169" y="573"/>
                  </a:lnTo>
                  <a:lnTo>
                    <a:pt x="1189" y="579"/>
                  </a:lnTo>
                  <a:lnTo>
                    <a:pt x="1210" y="581"/>
                  </a:lnTo>
                  <a:lnTo>
                    <a:pt x="1231" y="579"/>
                  </a:lnTo>
                  <a:lnTo>
                    <a:pt x="1250" y="573"/>
                  </a:lnTo>
                  <a:lnTo>
                    <a:pt x="1267" y="561"/>
                  </a:lnTo>
                  <a:lnTo>
                    <a:pt x="1281" y="547"/>
                  </a:lnTo>
                  <a:lnTo>
                    <a:pt x="1293" y="531"/>
                  </a:lnTo>
                  <a:lnTo>
                    <a:pt x="1299" y="511"/>
                  </a:lnTo>
                  <a:lnTo>
                    <a:pt x="1301" y="491"/>
                  </a:lnTo>
                  <a:lnTo>
                    <a:pt x="1301" y="278"/>
                  </a:lnTo>
                  <a:lnTo>
                    <a:pt x="1299" y="257"/>
                  </a:lnTo>
                  <a:lnTo>
                    <a:pt x="1293" y="238"/>
                  </a:lnTo>
                  <a:lnTo>
                    <a:pt x="1281" y="221"/>
                  </a:lnTo>
                  <a:lnTo>
                    <a:pt x="1267" y="207"/>
                  </a:lnTo>
                  <a:lnTo>
                    <a:pt x="1250" y="196"/>
                  </a:lnTo>
                  <a:lnTo>
                    <a:pt x="1231" y="190"/>
                  </a:lnTo>
                  <a:lnTo>
                    <a:pt x="1210" y="187"/>
                  </a:lnTo>
                  <a:close/>
                  <a:moveTo>
                    <a:pt x="829" y="187"/>
                  </a:moveTo>
                  <a:lnTo>
                    <a:pt x="807" y="190"/>
                  </a:lnTo>
                  <a:lnTo>
                    <a:pt x="787" y="196"/>
                  </a:lnTo>
                  <a:lnTo>
                    <a:pt x="771" y="207"/>
                  </a:lnTo>
                  <a:lnTo>
                    <a:pt x="757" y="221"/>
                  </a:lnTo>
                  <a:lnTo>
                    <a:pt x="746" y="238"/>
                  </a:lnTo>
                  <a:lnTo>
                    <a:pt x="739" y="257"/>
                  </a:lnTo>
                  <a:lnTo>
                    <a:pt x="737" y="278"/>
                  </a:lnTo>
                  <a:lnTo>
                    <a:pt x="737" y="491"/>
                  </a:lnTo>
                  <a:lnTo>
                    <a:pt x="739" y="511"/>
                  </a:lnTo>
                  <a:lnTo>
                    <a:pt x="746" y="531"/>
                  </a:lnTo>
                  <a:lnTo>
                    <a:pt x="757" y="547"/>
                  </a:lnTo>
                  <a:lnTo>
                    <a:pt x="771" y="561"/>
                  </a:lnTo>
                  <a:lnTo>
                    <a:pt x="787" y="573"/>
                  </a:lnTo>
                  <a:lnTo>
                    <a:pt x="807" y="579"/>
                  </a:lnTo>
                  <a:lnTo>
                    <a:pt x="829" y="581"/>
                  </a:lnTo>
                  <a:lnTo>
                    <a:pt x="849" y="579"/>
                  </a:lnTo>
                  <a:lnTo>
                    <a:pt x="869" y="573"/>
                  </a:lnTo>
                  <a:lnTo>
                    <a:pt x="886" y="561"/>
                  </a:lnTo>
                  <a:lnTo>
                    <a:pt x="899" y="547"/>
                  </a:lnTo>
                  <a:lnTo>
                    <a:pt x="911" y="531"/>
                  </a:lnTo>
                  <a:lnTo>
                    <a:pt x="917" y="511"/>
                  </a:lnTo>
                  <a:lnTo>
                    <a:pt x="920" y="491"/>
                  </a:lnTo>
                  <a:lnTo>
                    <a:pt x="920" y="278"/>
                  </a:lnTo>
                  <a:lnTo>
                    <a:pt x="917" y="257"/>
                  </a:lnTo>
                  <a:lnTo>
                    <a:pt x="911" y="238"/>
                  </a:lnTo>
                  <a:lnTo>
                    <a:pt x="899" y="221"/>
                  </a:lnTo>
                  <a:lnTo>
                    <a:pt x="886" y="207"/>
                  </a:lnTo>
                  <a:lnTo>
                    <a:pt x="869" y="196"/>
                  </a:lnTo>
                  <a:lnTo>
                    <a:pt x="849" y="190"/>
                  </a:lnTo>
                  <a:lnTo>
                    <a:pt x="829" y="187"/>
                  </a:lnTo>
                  <a:close/>
                  <a:moveTo>
                    <a:pt x="444" y="187"/>
                  </a:moveTo>
                  <a:lnTo>
                    <a:pt x="423" y="190"/>
                  </a:lnTo>
                  <a:lnTo>
                    <a:pt x="403" y="196"/>
                  </a:lnTo>
                  <a:lnTo>
                    <a:pt x="386" y="207"/>
                  </a:lnTo>
                  <a:lnTo>
                    <a:pt x="373" y="221"/>
                  </a:lnTo>
                  <a:lnTo>
                    <a:pt x="361" y="238"/>
                  </a:lnTo>
                  <a:lnTo>
                    <a:pt x="355" y="257"/>
                  </a:lnTo>
                  <a:lnTo>
                    <a:pt x="352" y="278"/>
                  </a:lnTo>
                  <a:lnTo>
                    <a:pt x="352" y="491"/>
                  </a:lnTo>
                  <a:lnTo>
                    <a:pt x="355" y="511"/>
                  </a:lnTo>
                  <a:lnTo>
                    <a:pt x="361" y="531"/>
                  </a:lnTo>
                  <a:lnTo>
                    <a:pt x="373" y="547"/>
                  </a:lnTo>
                  <a:lnTo>
                    <a:pt x="386" y="561"/>
                  </a:lnTo>
                  <a:lnTo>
                    <a:pt x="403" y="573"/>
                  </a:lnTo>
                  <a:lnTo>
                    <a:pt x="423" y="579"/>
                  </a:lnTo>
                  <a:lnTo>
                    <a:pt x="444" y="581"/>
                  </a:lnTo>
                  <a:lnTo>
                    <a:pt x="465" y="579"/>
                  </a:lnTo>
                  <a:lnTo>
                    <a:pt x="485" y="573"/>
                  </a:lnTo>
                  <a:lnTo>
                    <a:pt x="501" y="561"/>
                  </a:lnTo>
                  <a:lnTo>
                    <a:pt x="515" y="547"/>
                  </a:lnTo>
                  <a:lnTo>
                    <a:pt x="526" y="531"/>
                  </a:lnTo>
                  <a:lnTo>
                    <a:pt x="533" y="511"/>
                  </a:lnTo>
                  <a:lnTo>
                    <a:pt x="535" y="491"/>
                  </a:lnTo>
                  <a:lnTo>
                    <a:pt x="535" y="278"/>
                  </a:lnTo>
                  <a:lnTo>
                    <a:pt x="533" y="257"/>
                  </a:lnTo>
                  <a:lnTo>
                    <a:pt x="526" y="238"/>
                  </a:lnTo>
                  <a:lnTo>
                    <a:pt x="515" y="221"/>
                  </a:lnTo>
                  <a:lnTo>
                    <a:pt x="501" y="207"/>
                  </a:lnTo>
                  <a:lnTo>
                    <a:pt x="485" y="196"/>
                  </a:lnTo>
                  <a:lnTo>
                    <a:pt x="465" y="190"/>
                  </a:lnTo>
                  <a:lnTo>
                    <a:pt x="444" y="187"/>
                  </a:lnTo>
                  <a:close/>
                  <a:moveTo>
                    <a:pt x="0" y="0"/>
                  </a:moveTo>
                  <a:lnTo>
                    <a:pt x="3388" y="0"/>
                  </a:lnTo>
                  <a:lnTo>
                    <a:pt x="3388" y="769"/>
                  </a:lnTo>
                  <a:lnTo>
                    <a:pt x="0" y="769"/>
                  </a:lnTo>
                  <a:lnTo>
                    <a:pt x="0"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grpSp>
      <p:sp>
        <p:nvSpPr>
          <p:cNvPr id="36" name="TextBox 35">
            <a:extLst>
              <a:ext uri="{FF2B5EF4-FFF2-40B4-BE49-F238E27FC236}">
                <a16:creationId xmlns:a16="http://schemas.microsoft.com/office/drawing/2014/main" id="{8CE85B4C-F95B-2E58-F984-F578DFD31C7B}"/>
              </a:ext>
            </a:extLst>
          </p:cNvPr>
          <p:cNvSpPr txBox="1"/>
          <p:nvPr/>
        </p:nvSpPr>
        <p:spPr>
          <a:xfrm>
            <a:off x="8097819" y="2527757"/>
            <a:ext cx="3686235" cy="615553"/>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 tempor incididunt ut</a:t>
            </a:r>
          </a:p>
        </p:txBody>
      </p:sp>
      <p:cxnSp>
        <p:nvCxnSpPr>
          <p:cNvPr id="3" name="Straight Connector 2">
            <a:extLst>
              <a:ext uri="{FF2B5EF4-FFF2-40B4-BE49-F238E27FC236}">
                <a16:creationId xmlns:a16="http://schemas.microsoft.com/office/drawing/2014/main" id="{CBF3F9E3-9B49-4E31-FBA6-D4D88C99D206}"/>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11" name="Freeform: Shape 10">
            <a:extLst>
              <a:ext uri="{FF2B5EF4-FFF2-40B4-BE49-F238E27FC236}">
                <a16:creationId xmlns:a16="http://schemas.microsoft.com/office/drawing/2014/main" id="{689E94F3-635F-F3B3-CBB7-44A39CEB7122}"/>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1A67B0E9-D788-3D87-1409-2BFED798B897}"/>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13" name="Freeform: Shape 12">
            <a:extLst>
              <a:ext uri="{FF2B5EF4-FFF2-40B4-BE49-F238E27FC236}">
                <a16:creationId xmlns:a16="http://schemas.microsoft.com/office/drawing/2014/main" id="{12D73010-50CA-3AFF-82C6-AEFDC03E908B}"/>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51" name="Freeform: Shape 50">
            <a:extLst>
              <a:ext uri="{FF2B5EF4-FFF2-40B4-BE49-F238E27FC236}">
                <a16:creationId xmlns:a16="http://schemas.microsoft.com/office/drawing/2014/main" id="{B4B2546A-7130-CED2-2F93-56DFA2B8DA08}"/>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52" name="Freeform: Shape 51">
            <a:extLst>
              <a:ext uri="{FF2B5EF4-FFF2-40B4-BE49-F238E27FC236}">
                <a16:creationId xmlns:a16="http://schemas.microsoft.com/office/drawing/2014/main" id="{B96A5E23-2504-0A51-FDC9-7638B93C529E}"/>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54" name="Rectangle: Rounded Corners 53">
            <a:extLst>
              <a:ext uri="{FF2B5EF4-FFF2-40B4-BE49-F238E27FC236}">
                <a16:creationId xmlns:a16="http://schemas.microsoft.com/office/drawing/2014/main" id="{E3F9C1A4-28B7-9258-2750-26B50D31B47A}"/>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55" name="Freeform 58">
            <a:extLst>
              <a:ext uri="{FF2B5EF4-FFF2-40B4-BE49-F238E27FC236}">
                <a16:creationId xmlns:a16="http://schemas.microsoft.com/office/drawing/2014/main" id="{39B3FF64-FE20-2520-BF41-077EE7CB7A58}"/>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56" name="TextBox 55">
            <a:extLst>
              <a:ext uri="{FF2B5EF4-FFF2-40B4-BE49-F238E27FC236}">
                <a16:creationId xmlns:a16="http://schemas.microsoft.com/office/drawing/2014/main" id="{8126A8F1-8EF5-59BC-D610-FE90F3D82F73}"/>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57" name="TextBox 56">
            <a:extLst>
              <a:ext uri="{FF2B5EF4-FFF2-40B4-BE49-F238E27FC236}">
                <a16:creationId xmlns:a16="http://schemas.microsoft.com/office/drawing/2014/main" id="{C8A1F606-CFE0-A593-AB1F-98BCBB59F516}"/>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58" name="TextBox 57">
            <a:extLst>
              <a:ext uri="{FF2B5EF4-FFF2-40B4-BE49-F238E27FC236}">
                <a16:creationId xmlns:a16="http://schemas.microsoft.com/office/drawing/2014/main" id="{2DCC12EF-07AB-47AF-A50F-2A4802E0B8B0}"/>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59" name="TextBox 58">
            <a:extLst>
              <a:ext uri="{FF2B5EF4-FFF2-40B4-BE49-F238E27FC236}">
                <a16:creationId xmlns:a16="http://schemas.microsoft.com/office/drawing/2014/main" id="{7F64D7B3-7323-4A93-3CF5-31541DA6CEF0}"/>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60" name="Graphic 36">
            <a:extLst>
              <a:ext uri="{FF2B5EF4-FFF2-40B4-BE49-F238E27FC236}">
                <a16:creationId xmlns:a16="http://schemas.microsoft.com/office/drawing/2014/main" id="{69772429-A898-E9A5-8238-5F126E301B43}"/>
              </a:ext>
            </a:extLst>
          </p:cNvPr>
          <p:cNvGrpSpPr/>
          <p:nvPr/>
        </p:nvGrpSpPr>
        <p:grpSpPr>
          <a:xfrm>
            <a:off x="11370781" y="427668"/>
            <a:ext cx="209404" cy="243212"/>
            <a:chOff x="5791200" y="3073400"/>
            <a:chExt cx="611194" cy="709872"/>
          </a:xfrm>
          <a:solidFill>
            <a:schemeClr val="accent2"/>
          </a:solidFill>
        </p:grpSpPr>
        <p:sp>
          <p:nvSpPr>
            <p:cNvPr id="61" name="Freeform 51">
              <a:extLst>
                <a:ext uri="{FF2B5EF4-FFF2-40B4-BE49-F238E27FC236}">
                  <a16:creationId xmlns:a16="http://schemas.microsoft.com/office/drawing/2014/main" id="{204FBA7D-4CBF-9B3A-0CC3-A50236AA2EC6}"/>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62" name="Freeform 52">
              <a:extLst>
                <a:ext uri="{FF2B5EF4-FFF2-40B4-BE49-F238E27FC236}">
                  <a16:creationId xmlns:a16="http://schemas.microsoft.com/office/drawing/2014/main" id="{796AF032-C638-97B7-3232-EE4502750EA1}"/>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63" name="Freeform 53">
              <a:extLst>
                <a:ext uri="{FF2B5EF4-FFF2-40B4-BE49-F238E27FC236}">
                  <a16:creationId xmlns:a16="http://schemas.microsoft.com/office/drawing/2014/main" id="{27C487FC-61FE-C76D-78A6-25180FA63309}"/>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64" name="Freeform 54">
              <a:extLst>
                <a:ext uri="{FF2B5EF4-FFF2-40B4-BE49-F238E27FC236}">
                  <a16:creationId xmlns:a16="http://schemas.microsoft.com/office/drawing/2014/main" id="{FF20AF84-FD7E-B098-17EC-51500F99E5A2}"/>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65" name="Freeform 55">
              <a:extLst>
                <a:ext uri="{FF2B5EF4-FFF2-40B4-BE49-F238E27FC236}">
                  <a16:creationId xmlns:a16="http://schemas.microsoft.com/office/drawing/2014/main" id="{AD28BDA4-0A32-4002-642E-BB632F7F73B7}"/>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66" name="Freeform 56">
              <a:extLst>
                <a:ext uri="{FF2B5EF4-FFF2-40B4-BE49-F238E27FC236}">
                  <a16:creationId xmlns:a16="http://schemas.microsoft.com/office/drawing/2014/main" id="{5EA70562-DA74-B0DD-5104-28C30B841523}"/>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67" name="TextBox 66">
            <a:extLst>
              <a:ext uri="{FF2B5EF4-FFF2-40B4-BE49-F238E27FC236}">
                <a16:creationId xmlns:a16="http://schemas.microsoft.com/office/drawing/2014/main" id="{56D503FB-DB2D-D26B-4AF2-E7F07D3F499C}"/>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71" name="TextBox 70">
            <a:extLst>
              <a:ext uri="{FF2B5EF4-FFF2-40B4-BE49-F238E27FC236}">
                <a16:creationId xmlns:a16="http://schemas.microsoft.com/office/drawing/2014/main" id="{68B58FCA-C0B3-819F-1A04-BED7191B0694}"/>
              </a:ext>
            </a:extLst>
          </p:cNvPr>
          <p:cNvSpPr txBox="1"/>
          <p:nvPr/>
        </p:nvSpPr>
        <p:spPr>
          <a:xfrm>
            <a:off x="8603903" y="4149480"/>
            <a:ext cx="3075258" cy="615553"/>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a:t>
            </a:r>
          </a:p>
        </p:txBody>
      </p:sp>
      <p:sp>
        <p:nvSpPr>
          <p:cNvPr id="72" name="TextBox 71">
            <a:extLst>
              <a:ext uri="{FF2B5EF4-FFF2-40B4-BE49-F238E27FC236}">
                <a16:creationId xmlns:a16="http://schemas.microsoft.com/office/drawing/2014/main" id="{87321FE2-CFDB-9182-DF38-5746FC7A1FD1}"/>
              </a:ext>
            </a:extLst>
          </p:cNvPr>
          <p:cNvSpPr txBox="1"/>
          <p:nvPr/>
        </p:nvSpPr>
        <p:spPr>
          <a:xfrm>
            <a:off x="7182006" y="4243787"/>
            <a:ext cx="1322264"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Growth Strategists</a:t>
            </a:r>
          </a:p>
        </p:txBody>
      </p:sp>
      <p:sp>
        <p:nvSpPr>
          <p:cNvPr id="73" name="TextBox 72">
            <a:extLst>
              <a:ext uri="{FF2B5EF4-FFF2-40B4-BE49-F238E27FC236}">
                <a16:creationId xmlns:a16="http://schemas.microsoft.com/office/drawing/2014/main" id="{2E3A83F6-C194-EC81-1751-E3E4B9631A91}"/>
              </a:ext>
            </a:extLst>
          </p:cNvPr>
          <p:cNvSpPr txBox="1"/>
          <p:nvPr/>
        </p:nvSpPr>
        <p:spPr>
          <a:xfrm>
            <a:off x="5752164" y="4195236"/>
            <a:ext cx="1321280"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accent2"/>
                </a:solidFill>
              </a:rPr>
              <a:t>90%</a:t>
            </a:r>
          </a:p>
        </p:txBody>
      </p:sp>
      <p:sp>
        <p:nvSpPr>
          <p:cNvPr id="76" name="Rectangle 4">
            <a:extLst>
              <a:ext uri="{FF2B5EF4-FFF2-40B4-BE49-F238E27FC236}">
                <a16:creationId xmlns:a16="http://schemas.microsoft.com/office/drawing/2014/main" id="{6E2F8D56-9F39-C465-2B7D-AE7AD5ADD1AD}"/>
              </a:ext>
            </a:extLst>
          </p:cNvPr>
          <p:cNvSpPr>
            <a:spLocks noChangeArrowheads="1"/>
          </p:cNvSpPr>
          <p:nvPr/>
        </p:nvSpPr>
        <p:spPr bwMode="auto">
          <a:xfrm>
            <a:off x="4700978" y="1539479"/>
            <a:ext cx="784437" cy="584775"/>
          </a:xfrm>
          <a:prstGeom prst="rect">
            <a:avLst/>
          </a:prstGeom>
          <a:noFill/>
        </p:spPr>
        <p:txBody>
          <a:bodyPr wrap="square" rtlCol="0">
            <a:spAutoFit/>
          </a:bodyPr>
          <a:lstStyle/>
          <a:p>
            <a:r>
              <a:rPr lang="en-US" sz="3200" b="1" noProof="1">
                <a:solidFill>
                  <a:schemeClr val="bg1"/>
                </a:solidFill>
                <a:latin typeface="Roboto" panose="02000000000000000000" pitchFamily="2" charset="0"/>
                <a:ea typeface="Roboto" panose="02000000000000000000" pitchFamily="2" charset="0"/>
              </a:rPr>
              <a:t>9</a:t>
            </a:r>
            <a:r>
              <a:rPr lang="en-US" sz="3200" b="1" baseline="30000" noProof="1">
                <a:solidFill>
                  <a:schemeClr val="bg1"/>
                </a:solidFill>
                <a:latin typeface="Roboto" panose="02000000000000000000" pitchFamily="2" charset="0"/>
                <a:ea typeface="Roboto" panose="02000000000000000000" pitchFamily="2" charset="0"/>
              </a:rPr>
              <a:t>th</a:t>
            </a:r>
            <a:r>
              <a:rPr lang="en-US" sz="3200" b="1" noProof="1">
                <a:solidFill>
                  <a:schemeClr val="bg1"/>
                </a:solidFill>
                <a:latin typeface="Roboto" panose="02000000000000000000" pitchFamily="2" charset="0"/>
                <a:ea typeface="Roboto" panose="02000000000000000000" pitchFamily="2" charset="0"/>
              </a:rPr>
              <a:t> </a:t>
            </a:r>
          </a:p>
        </p:txBody>
      </p:sp>
      <p:sp>
        <p:nvSpPr>
          <p:cNvPr id="6" name="Picture Placeholder 5">
            <a:extLst>
              <a:ext uri="{FF2B5EF4-FFF2-40B4-BE49-F238E27FC236}">
                <a16:creationId xmlns:a16="http://schemas.microsoft.com/office/drawing/2014/main" id="{D44D1E5E-8CF6-963A-C394-421D1294E720}"/>
              </a:ext>
            </a:extLst>
          </p:cNvPr>
          <p:cNvSpPr>
            <a:spLocks noGrp="1"/>
          </p:cNvSpPr>
          <p:nvPr>
            <p:ph type="pic" sz="quarter" idx="10"/>
          </p:nvPr>
        </p:nvSpPr>
        <p:spPr/>
      </p:sp>
      <p:sp>
        <p:nvSpPr>
          <p:cNvPr id="39" name="Picture Placeholder 38">
            <a:extLst>
              <a:ext uri="{FF2B5EF4-FFF2-40B4-BE49-F238E27FC236}">
                <a16:creationId xmlns:a16="http://schemas.microsoft.com/office/drawing/2014/main" id="{6A985637-1FFF-5A72-0098-51126C258589}"/>
              </a:ext>
            </a:extLst>
          </p:cNvPr>
          <p:cNvSpPr>
            <a:spLocks noGrp="1"/>
          </p:cNvSpPr>
          <p:nvPr>
            <p:ph type="pic" sz="quarter" idx="11"/>
          </p:nvPr>
        </p:nvSpPr>
        <p:spPr/>
      </p:sp>
    </p:spTree>
    <p:extLst>
      <p:ext uri="{BB962C8B-B14F-4D97-AF65-F5344CB8AC3E}">
        <p14:creationId xmlns:p14="http://schemas.microsoft.com/office/powerpoint/2010/main" val="25055518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64">
            <a:extLst>
              <a:ext uri="{FF2B5EF4-FFF2-40B4-BE49-F238E27FC236}">
                <a16:creationId xmlns:a16="http://schemas.microsoft.com/office/drawing/2014/main" id="{1CFB3DC2-111F-33D7-FC35-BBEF03C8EFF9}"/>
              </a:ext>
            </a:extLst>
          </p:cNvPr>
          <p:cNvSpPr/>
          <p:nvPr/>
        </p:nvSpPr>
        <p:spPr>
          <a:xfrm>
            <a:off x="5406589" y="4836464"/>
            <a:ext cx="2569299" cy="722009"/>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1F6F32F4-EBFE-889E-7521-33728221AEC5}"/>
              </a:ext>
            </a:extLst>
          </p:cNvPr>
          <p:cNvSpPr txBox="1"/>
          <p:nvPr/>
        </p:nvSpPr>
        <p:spPr>
          <a:xfrm>
            <a:off x="479425" y="1720922"/>
            <a:ext cx="4392487" cy="769441"/>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Meet the Team</a:t>
            </a:r>
          </a:p>
        </p:txBody>
      </p:sp>
      <p:sp>
        <p:nvSpPr>
          <p:cNvPr id="3" name="TextBox 2">
            <a:extLst>
              <a:ext uri="{FF2B5EF4-FFF2-40B4-BE49-F238E27FC236}">
                <a16:creationId xmlns:a16="http://schemas.microsoft.com/office/drawing/2014/main" id="{471BC056-78F5-E013-BD82-001B82FB0CE5}"/>
              </a:ext>
            </a:extLst>
          </p:cNvPr>
          <p:cNvSpPr txBox="1"/>
          <p:nvPr/>
        </p:nvSpPr>
        <p:spPr>
          <a:xfrm>
            <a:off x="5754203" y="4889692"/>
            <a:ext cx="1874070"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pPr algn="ctr"/>
            <a:r>
              <a:rPr lang="en-US" noProof="1">
                <a:solidFill>
                  <a:schemeClr val="bg1"/>
                </a:solidFill>
              </a:rPr>
              <a:t>Roberto</a:t>
            </a:r>
          </a:p>
        </p:txBody>
      </p:sp>
      <p:sp>
        <p:nvSpPr>
          <p:cNvPr id="4" name="TextBox 3">
            <a:extLst>
              <a:ext uri="{FF2B5EF4-FFF2-40B4-BE49-F238E27FC236}">
                <a16:creationId xmlns:a16="http://schemas.microsoft.com/office/drawing/2014/main" id="{EEAAA06A-18F3-DDF1-9BA8-CB296E20CD94}"/>
              </a:ext>
            </a:extLst>
          </p:cNvPr>
          <p:cNvSpPr txBox="1"/>
          <p:nvPr/>
        </p:nvSpPr>
        <p:spPr>
          <a:xfrm>
            <a:off x="5548238" y="5148739"/>
            <a:ext cx="2286000" cy="339837"/>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pPr algn="ctr"/>
            <a:r>
              <a:rPr lang="en-US" noProof="1">
                <a:solidFill>
                  <a:schemeClr val="bg1"/>
                </a:solidFill>
              </a:rPr>
              <a:t>Lorem ipsum dolor sit amet, </a:t>
            </a:r>
          </a:p>
        </p:txBody>
      </p:sp>
      <p:sp>
        <p:nvSpPr>
          <p:cNvPr id="5" name="TextBox 4">
            <a:extLst>
              <a:ext uri="{FF2B5EF4-FFF2-40B4-BE49-F238E27FC236}">
                <a16:creationId xmlns:a16="http://schemas.microsoft.com/office/drawing/2014/main" id="{23C6D12A-B85A-B1F8-5942-9C7D346B8742}"/>
              </a:ext>
            </a:extLst>
          </p:cNvPr>
          <p:cNvSpPr txBox="1"/>
          <p:nvPr/>
        </p:nvSpPr>
        <p:spPr>
          <a:xfrm>
            <a:off x="8447767" y="3077208"/>
            <a:ext cx="1640364"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Rodrigo</a:t>
            </a:r>
          </a:p>
        </p:txBody>
      </p:sp>
      <p:sp>
        <p:nvSpPr>
          <p:cNvPr id="6" name="TextBox 5">
            <a:extLst>
              <a:ext uri="{FF2B5EF4-FFF2-40B4-BE49-F238E27FC236}">
                <a16:creationId xmlns:a16="http://schemas.microsoft.com/office/drawing/2014/main" id="{428F4DB7-1A58-64B3-599F-92F6E19FD579}"/>
              </a:ext>
            </a:extLst>
          </p:cNvPr>
          <p:cNvSpPr txBox="1"/>
          <p:nvPr/>
        </p:nvSpPr>
        <p:spPr>
          <a:xfrm>
            <a:off x="8447767" y="3320857"/>
            <a:ext cx="1478720" cy="339837"/>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a:t>
            </a:r>
          </a:p>
        </p:txBody>
      </p:sp>
      <p:sp>
        <p:nvSpPr>
          <p:cNvPr id="7" name="TextBox 6">
            <a:extLst>
              <a:ext uri="{FF2B5EF4-FFF2-40B4-BE49-F238E27FC236}">
                <a16:creationId xmlns:a16="http://schemas.microsoft.com/office/drawing/2014/main" id="{C14BEE79-C8B5-5691-812F-C5D1957454AC}"/>
              </a:ext>
            </a:extLst>
          </p:cNvPr>
          <p:cNvSpPr txBox="1"/>
          <p:nvPr/>
        </p:nvSpPr>
        <p:spPr>
          <a:xfrm>
            <a:off x="10327117" y="3080748"/>
            <a:ext cx="1640364"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Juliana</a:t>
            </a:r>
          </a:p>
        </p:txBody>
      </p:sp>
      <p:sp>
        <p:nvSpPr>
          <p:cNvPr id="8" name="TextBox 7">
            <a:extLst>
              <a:ext uri="{FF2B5EF4-FFF2-40B4-BE49-F238E27FC236}">
                <a16:creationId xmlns:a16="http://schemas.microsoft.com/office/drawing/2014/main" id="{E5823CDA-BA84-C406-87B7-408A63F633E2}"/>
              </a:ext>
            </a:extLst>
          </p:cNvPr>
          <p:cNvSpPr txBox="1"/>
          <p:nvPr/>
        </p:nvSpPr>
        <p:spPr>
          <a:xfrm>
            <a:off x="10327117" y="3324397"/>
            <a:ext cx="1478720" cy="339837"/>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a:t>
            </a:r>
          </a:p>
        </p:txBody>
      </p:sp>
      <p:sp>
        <p:nvSpPr>
          <p:cNvPr id="27" name="TextBox 26">
            <a:extLst>
              <a:ext uri="{FF2B5EF4-FFF2-40B4-BE49-F238E27FC236}">
                <a16:creationId xmlns:a16="http://schemas.microsoft.com/office/drawing/2014/main" id="{2E495915-5C77-5966-B5AC-B8A7021301E8}"/>
              </a:ext>
            </a:extLst>
          </p:cNvPr>
          <p:cNvSpPr txBox="1"/>
          <p:nvPr/>
        </p:nvSpPr>
        <p:spPr>
          <a:xfrm>
            <a:off x="3432889" y="4098971"/>
            <a:ext cx="1653385"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Design Specialists</a:t>
            </a:r>
          </a:p>
        </p:txBody>
      </p:sp>
      <p:sp>
        <p:nvSpPr>
          <p:cNvPr id="28" name="TextBox 27">
            <a:extLst>
              <a:ext uri="{FF2B5EF4-FFF2-40B4-BE49-F238E27FC236}">
                <a16:creationId xmlns:a16="http://schemas.microsoft.com/office/drawing/2014/main" id="{37AFB0E5-A6FB-6D4C-7173-9D869FE8C2A9}"/>
              </a:ext>
            </a:extLst>
          </p:cNvPr>
          <p:cNvSpPr txBox="1"/>
          <p:nvPr/>
        </p:nvSpPr>
        <p:spPr>
          <a:xfrm>
            <a:off x="1097022" y="4097078"/>
            <a:ext cx="1807184"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Project Management</a:t>
            </a:r>
          </a:p>
        </p:txBody>
      </p:sp>
      <p:grpSp>
        <p:nvGrpSpPr>
          <p:cNvPr id="29" name="Group 313">
            <a:extLst>
              <a:ext uri="{FF2B5EF4-FFF2-40B4-BE49-F238E27FC236}">
                <a16:creationId xmlns:a16="http://schemas.microsoft.com/office/drawing/2014/main" id="{BDFE21BF-92C5-F1DF-B4D3-37BC9B5C9C7C}"/>
              </a:ext>
            </a:extLst>
          </p:cNvPr>
          <p:cNvGrpSpPr>
            <a:grpSpLocks noChangeAspect="1"/>
          </p:cNvGrpSpPr>
          <p:nvPr/>
        </p:nvGrpSpPr>
        <p:grpSpPr bwMode="auto">
          <a:xfrm>
            <a:off x="2965923" y="4167487"/>
            <a:ext cx="285178" cy="283296"/>
            <a:chOff x="3699" y="2381"/>
            <a:chExt cx="303" cy="301"/>
          </a:xfrm>
          <a:solidFill>
            <a:schemeClr val="accent2"/>
          </a:solidFill>
        </p:grpSpPr>
        <p:sp>
          <p:nvSpPr>
            <p:cNvPr id="30" name="Freeform 315">
              <a:extLst>
                <a:ext uri="{FF2B5EF4-FFF2-40B4-BE49-F238E27FC236}">
                  <a16:creationId xmlns:a16="http://schemas.microsoft.com/office/drawing/2014/main" id="{C1F9F4EA-43C9-ABA6-AB51-43FB5CC77530}"/>
                </a:ext>
              </a:extLst>
            </p:cNvPr>
            <p:cNvSpPr>
              <a:spLocks/>
            </p:cNvSpPr>
            <p:nvPr/>
          </p:nvSpPr>
          <p:spPr bwMode="auto">
            <a:xfrm>
              <a:off x="3699" y="2381"/>
              <a:ext cx="199" cy="301"/>
            </a:xfrm>
            <a:custGeom>
              <a:avLst/>
              <a:gdLst>
                <a:gd name="T0" fmla="*/ 2044 w 2194"/>
                <a:gd name="T1" fmla="*/ 0 h 3308"/>
                <a:gd name="T2" fmla="*/ 2102 w 2194"/>
                <a:gd name="T3" fmla="*/ 12 h 3308"/>
                <a:gd name="T4" fmla="*/ 2150 w 2194"/>
                <a:gd name="T5" fmla="*/ 44 h 3308"/>
                <a:gd name="T6" fmla="*/ 2183 w 2194"/>
                <a:gd name="T7" fmla="*/ 92 h 3308"/>
                <a:gd name="T8" fmla="*/ 2194 w 2194"/>
                <a:gd name="T9" fmla="*/ 150 h 3308"/>
                <a:gd name="T10" fmla="*/ 2185 w 2194"/>
                <a:gd name="T11" fmla="*/ 203 h 3308"/>
                <a:gd name="T12" fmla="*/ 2159 w 2194"/>
                <a:gd name="T13" fmla="*/ 247 h 3308"/>
                <a:gd name="T14" fmla="*/ 2119 w 2194"/>
                <a:gd name="T15" fmla="*/ 280 h 3308"/>
                <a:gd name="T16" fmla="*/ 1968 w 2194"/>
                <a:gd name="T17" fmla="*/ 933 h 3308"/>
                <a:gd name="T18" fmla="*/ 227 w 2194"/>
                <a:gd name="T19" fmla="*/ 301 h 3308"/>
                <a:gd name="T20" fmla="*/ 1968 w 2194"/>
                <a:gd name="T21" fmla="*/ 1955 h 3308"/>
                <a:gd name="T22" fmla="*/ 2119 w 2194"/>
                <a:gd name="T23" fmla="*/ 1580 h 3308"/>
                <a:gd name="T24" fmla="*/ 2117 w 2194"/>
                <a:gd name="T25" fmla="*/ 2050 h 3308"/>
                <a:gd name="T26" fmla="*/ 2097 w 2194"/>
                <a:gd name="T27" fmla="*/ 2084 h 3308"/>
                <a:gd name="T28" fmla="*/ 2064 w 2194"/>
                <a:gd name="T29" fmla="*/ 2102 h 3308"/>
                <a:gd name="T30" fmla="*/ 1578 w 2194"/>
                <a:gd name="T31" fmla="*/ 2105 h 3308"/>
                <a:gd name="T32" fmla="*/ 1854 w 2194"/>
                <a:gd name="T33" fmla="*/ 3145 h 3308"/>
                <a:gd name="T34" fmla="*/ 1849 w 2194"/>
                <a:gd name="T35" fmla="*/ 3197 h 3308"/>
                <a:gd name="T36" fmla="*/ 1827 w 2194"/>
                <a:gd name="T37" fmla="*/ 3244 h 3308"/>
                <a:gd name="T38" fmla="*/ 1790 w 2194"/>
                <a:gd name="T39" fmla="*/ 3281 h 3308"/>
                <a:gd name="T40" fmla="*/ 1742 w 2194"/>
                <a:gd name="T41" fmla="*/ 3302 h 3308"/>
                <a:gd name="T42" fmla="*/ 1703 w 2194"/>
                <a:gd name="T43" fmla="*/ 3308 h 3308"/>
                <a:gd name="T44" fmla="*/ 1648 w 2194"/>
                <a:gd name="T45" fmla="*/ 3298 h 3308"/>
                <a:gd name="T46" fmla="*/ 1601 w 2194"/>
                <a:gd name="T47" fmla="*/ 3269 h 3308"/>
                <a:gd name="T48" fmla="*/ 1567 w 2194"/>
                <a:gd name="T49" fmla="*/ 3223 h 3308"/>
                <a:gd name="T50" fmla="*/ 1264 w 2194"/>
                <a:gd name="T51" fmla="*/ 2105 h 3308"/>
                <a:gd name="T52" fmla="*/ 639 w 2194"/>
                <a:gd name="T53" fmla="*/ 3196 h 3308"/>
                <a:gd name="T54" fmla="*/ 613 w 2194"/>
                <a:gd name="T55" fmla="*/ 3248 h 3308"/>
                <a:gd name="T56" fmla="*/ 573 w 2194"/>
                <a:gd name="T57" fmla="*/ 3286 h 3308"/>
                <a:gd name="T58" fmla="*/ 520 w 2194"/>
                <a:gd name="T59" fmla="*/ 3306 h 3308"/>
                <a:gd name="T60" fmla="*/ 473 w 2194"/>
                <a:gd name="T61" fmla="*/ 3307 h 3308"/>
                <a:gd name="T62" fmla="*/ 427 w 2194"/>
                <a:gd name="T63" fmla="*/ 3294 h 3308"/>
                <a:gd name="T64" fmla="*/ 384 w 2194"/>
                <a:gd name="T65" fmla="*/ 3264 h 3308"/>
                <a:gd name="T66" fmla="*/ 355 w 2194"/>
                <a:gd name="T67" fmla="*/ 3221 h 3308"/>
                <a:gd name="T68" fmla="*/ 341 w 2194"/>
                <a:gd name="T69" fmla="*/ 3172 h 3308"/>
                <a:gd name="T70" fmla="*/ 345 w 2194"/>
                <a:gd name="T71" fmla="*/ 3118 h 3308"/>
                <a:gd name="T72" fmla="*/ 152 w 2194"/>
                <a:gd name="T73" fmla="*/ 2105 h 3308"/>
                <a:gd name="T74" fmla="*/ 113 w 2194"/>
                <a:gd name="T75" fmla="*/ 2095 h 3308"/>
                <a:gd name="T76" fmla="*/ 87 w 2194"/>
                <a:gd name="T77" fmla="*/ 2068 h 3308"/>
                <a:gd name="T78" fmla="*/ 76 w 2194"/>
                <a:gd name="T79" fmla="*/ 2030 h 3308"/>
                <a:gd name="T80" fmla="*/ 54 w 2194"/>
                <a:gd name="T81" fmla="*/ 266 h 3308"/>
                <a:gd name="T82" fmla="*/ 21 w 2194"/>
                <a:gd name="T83" fmla="*/ 226 h 3308"/>
                <a:gd name="T84" fmla="*/ 3 w 2194"/>
                <a:gd name="T85" fmla="*/ 177 h 3308"/>
                <a:gd name="T86" fmla="*/ 3 w 2194"/>
                <a:gd name="T87" fmla="*/ 120 h 3308"/>
                <a:gd name="T88" fmla="*/ 26 w 2194"/>
                <a:gd name="T89" fmla="*/ 67 h 3308"/>
                <a:gd name="T90" fmla="*/ 67 w 2194"/>
                <a:gd name="T91" fmla="*/ 25 h 3308"/>
                <a:gd name="T92" fmla="*/ 121 w 2194"/>
                <a:gd name="T93" fmla="*/ 4 h 3308"/>
                <a:gd name="T94" fmla="*/ 1683 w 2194"/>
                <a:gd name="T95" fmla="*/ 0 h 3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94" h="3308">
                  <a:moveTo>
                    <a:pt x="1683" y="0"/>
                  </a:moveTo>
                  <a:lnTo>
                    <a:pt x="2044" y="0"/>
                  </a:lnTo>
                  <a:lnTo>
                    <a:pt x="2074" y="4"/>
                  </a:lnTo>
                  <a:lnTo>
                    <a:pt x="2102" y="12"/>
                  </a:lnTo>
                  <a:lnTo>
                    <a:pt x="2128" y="25"/>
                  </a:lnTo>
                  <a:lnTo>
                    <a:pt x="2150" y="44"/>
                  </a:lnTo>
                  <a:lnTo>
                    <a:pt x="2169" y="67"/>
                  </a:lnTo>
                  <a:lnTo>
                    <a:pt x="2183" y="92"/>
                  </a:lnTo>
                  <a:lnTo>
                    <a:pt x="2192" y="120"/>
                  </a:lnTo>
                  <a:lnTo>
                    <a:pt x="2194" y="150"/>
                  </a:lnTo>
                  <a:lnTo>
                    <a:pt x="2192" y="177"/>
                  </a:lnTo>
                  <a:lnTo>
                    <a:pt x="2185" y="203"/>
                  </a:lnTo>
                  <a:lnTo>
                    <a:pt x="2175" y="226"/>
                  </a:lnTo>
                  <a:lnTo>
                    <a:pt x="2159" y="247"/>
                  </a:lnTo>
                  <a:lnTo>
                    <a:pt x="2141" y="266"/>
                  </a:lnTo>
                  <a:lnTo>
                    <a:pt x="2119" y="280"/>
                  </a:lnTo>
                  <a:lnTo>
                    <a:pt x="2119" y="966"/>
                  </a:lnTo>
                  <a:lnTo>
                    <a:pt x="1968" y="933"/>
                  </a:lnTo>
                  <a:lnTo>
                    <a:pt x="1968" y="301"/>
                  </a:lnTo>
                  <a:lnTo>
                    <a:pt x="227" y="301"/>
                  </a:lnTo>
                  <a:lnTo>
                    <a:pt x="227" y="1955"/>
                  </a:lnTo>
                  <a:lnTo>
                    <a:pt x="1968" y="1955"/>
                  </a:lnTo>
                  <a:lnTo>
                    <a:pt x="1968" y="1548"/>
                  </a:lnTo>
                  <a:lnTo>
                    <a:pt x="2119" y="1580"/>
                  </a:lnTo>
                  <a:lnTo>
                    <a:pt x="2119" y="2030"/>
                  </a:lnTo>
                  <a:lnTo>
                    <a:pt x="2117" y="2050"/>
                  </a:lnTo>
                  <a:lnTo>
                    <a:pt x="2110" y="2068"/>
                  </a:lnTo>
                  <a:lnTo>
                    <a:pt x="2097" y="2084"/>
                  </a:lnTo>
                  <a:lnTo>
                    <a:pt x="2082" y="2095"/>
                  </a:lnTo>
                  <a:lnTo>
                    <a:pt x="2064" y="2102"/>
                  </a:lnTo>
                  <a:lnTo>
                    <a:pt x="2044" y="2105"/>
                  </a:lnTo>
                  <a:lnTo>
                    <a:pt x="1578" y="2105"/>
                  </a:lnTo>
                  <a:lnTo>
                    <a:pt x="1850" y="3118"/>
                  </a:lnTo>
                  <a:lnTo>
                    <a:pt x="1854" y="3145"/>
                  </a:lnTo>
                  <a:lnTo>
                    <a:pt x="1854" y="3172"/>
                  </a:lnTo>
                  <a:lnTo>
                    <a:pt x="1849" y="3197"/>
                  </a:lnTo>
                  <a:lnTo>
                    <a:pt x="1841" y="3221"/>
                  </a:lnTo>
                  <a:lnTo>
                    <a:pt x="1827" y="3244"/>
                  </a:lnTo>
                  <a:lnTo>
                    <a:pt x="1810" y="3264"/>
                  </a:lnTo>
                  <a:lnTo>
                    <a:pt x="1790" y="3281"/>
                  </a:lnTo>
                  <a:lnTo>
                    <a:pt x="1768" y="3294"/>
                  </a:lnTo>
                  <a:lnTo>
                    <a:pt x="1742" y="3302"/>
                  </a:lnTo>
                  <a:lnTo>
                    <a:pt x="1722" y="3307"/>
                  </a:lnTo>
                  <a:lnTo>
                    <a:pt x="1703" y="3308"/>
                  </a:lnTo>
                  <a:lnTo>
                    <a:pt x="1675" y="3306"/>
                  </a:lnTo>
                  <a:lnTo>
                    <a:pt x="1648" y="3298"/>
                  </a:lnTo>
                  <a:lnTo>
                    <a:pt x="1623" y="3286"/>
                  </a:lnTo>
                  <a:lnTo>
                    <a:pt x="1601" y="3269"/>
                  </a:lnTo>
                  <a:lnTo>
                    <a:pt x="1582" y="3248"/>
                  </a:lnTo>
                  <a:lnTo>
                    <a:pt x="1567" y="3223"/>
                  </a:lnTo>
                  <a:lnTo>
                    <a:pt x="1557" y="3196"/>
                  </a:lnTo>
                  <a:lnTo>
                    <a:pt x="1264" y="2105"/>
                  </a:lnTo>
                  <a:lnTo>
                    <a:pt x="932" y="2105"/>
                  </a:lnTo>
                  <a:lnTo>
                    <a:pt x="639" y="3196"/>
                  </a:lnTo>
                  <a:lnTo>
                    <a:pt x="628" y="3223"/>
                  </a:lnTo>
                  <a:lnTo>
                    <a:pt x="613" y="3248"/>
                  </a:lnTo>
                  <a:lnTo>
                    <a:pt x="595" y="3269"/>
                  </a:lnTo>
                  <a:lnTo>
                    <a:pt x="573" y="3286"/>
                  </a:lnTo>
                  <a:lnTo>
                    <a:pt x="548" y="3298"/>
                  </a:lnTo>
                  <a:lnTo>
                    <a:pt x="520" y="3306"/>
                  </a:lnTo>
                  <a:lnTo>
                    <a:pt x="492" y="3308"/>
                  </a:lnTo>
                  <a:lnTo>
                    <a:pt x="473" y="3307"/>
                  </a:lnTo>
                  <a:lnTo>
                    <a:pt x="453" y="3302"/>
                  </a:lnTo>
                  <a:lnTo>
                    <a:pt x="427" y="3294"/>
                  </a:lnTo>
                  <a:lnTo>
                    <a:pt x="404" y="3281"/>
                  </a:lnTo>
                  <a:lnTo>
                    <a:pt x="384" y="3264"/>
                  </a:lnTo>
                  <a:lnTo>
                    <a:pt x="368" y="3244"/>
                  </a:lnTo>
                  <a:lnTo>
                    <a:pt x="355" y="3221"/>
                  </a:lnTo>
                  <a:lnTo>
                    <a:pt x="346" y="3197"/>
                  </a:lnTo>
                  <a:lnTo>
                    <a:pt x="341" y="3172"/>
                  </a:lnTo>
                  <a:lnTo>
                    <a:pt x="341" y="3145"/>
                  </a:lnTo>
                  <a:lnTo>
                    <a:pt x="345" y="3118"/>
                  </a:lnTo>
                  <a:lnTo>
                    <a:pt x="618" y="2105"/>
                  </a:lnTo>
                  <a:lnTo>
                    <a:pt x="152" y="2105"/>
                  </a:lnTo>
                  <a:lnTo>
                    <a:pt x="132" y="2102"/>
                  </a:lnTo>
                  <a:lnTo>
                    <a:pt x="113" y="2095"/>
                  </a:lnTo>
                  <a:lnTo>
                    <a:pt x="98" y="2084"/>
                  </a:lnTo>
                  <a:lnTo>
                    <a:pt x="87" y="2068"/>
                  </a:lnTo>
                  <a:lnTo>
                    <a:pt x="78" y="2050"/>
                  </a:lnTo>
                  <a:lnTo>
                    <a:pt x="76" y="2030"/>
                  </a:lnTo>
                  <a:lnTo>
                    <a:pt x="76" y="280"/>
                  </a:lnTo>
                  <a:lnTo>
                    <a:pt x="54" y="266"/>
                  </a:lnTo>
                  <a:lnTo>
                    <a:pt x="37" y="247"/>
                  </a:lnTo>
                  <a:lnTo>
                    <a:pt x="21" y="226"/>
                  </a:lnTo>
                  <a:lnTo>
                    <a:pt x="9" y="203"/>
                  </a:lnTo>
                  <a:lnTo>
                    <a:pt x="3" y="177"/>
                  </a:lnTo>
                  <a:lnTo>
                    <a:pt x="0" y="150"/>
                  </a:lnTo>
                  <a:lnTo>
                    <a:pt x="3" y="120"/>
                  </a:lnTo>
                  <a:lnTo>
                    <a:pt x="13" y="92"/>
                  </a:lnTo>
                  <a:lnTo>
                    <a:pt x="26" y="67"/>
                  </a:lnTo>
                  <a:lnTo>
                    <a:pt x="45" y="44"/>
                  </a:lnTo>
                  <a:lnTo>
                    <a:pt x="67" y="25"/>
                  </a:lnTo>
                  <a:lnTo>
                    <a:pt x="93" y="12"/>
                  </a:lnTo>
                  <a:lnTo>
                    <a:pt x="121" y="4"/>
                  </a:lnTo>
                  <a:lnTo>
                    <a:pt x="152" y="0"/>
                  </a:lnTo>
                  <a:lnTo>
                    <a:pt x="1683"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1" name="Freeform 316">
              <a:extLst>
                <a:ext uri="{FF2B5EF4-FFF2-40B4-BE49-F238E27FC236}">
                  <a16:creationId xmlns:a16="http://schemas.microsoft.com/office/drawing/2014/main" id="{FCD1B6FB-209E-14CB-6DD9-5D82975157A8}"/>
                </a:ext>
              </a:extLst>
            </p:cNvPr>
            <p:cNvSpPr>
              <a:spLocks/>
            </p:cNvSpPr>
            <p:nvPr/>
          </p:nvSpPr>
          <p:spPr bwMode="auto">
            <a:xfrm>
              <a:off x="3912" y="2432"/>
              <a:ext cx="49" cy="48"/>
            </a:xfrm>
            <a:custGeom>
              <a:avLst/>
              <a:gdLst>
                <a:gd name="T0" fmla="*/ 269 w 537"/>
                <a:gd name="T1" fmla="*/ 0 h 534"/>
                <a:gd name="T2" fmla="*/ 308 w 537"/>
                <a:gd name="T3" fmla="*/ 3 h 534"/>
                <a:gd name="T4" fmla="*/ 347 w 537"/>
                <a:gd name="T5" fmla="*/ 11 h 534"/>
                <a:gd name="T6" fmla="*/ 382 w 537"/>
                <a:gd name="T7" fmla="*/ 25 h 534"/>
                <a:gd name="T8" fmla="*/ 415 w 537"/>
                <a:gd name="T9" fmla="*/ 43 h 534"/>
                <a:gd name="T10" fmla="*/ 445 w 537"/>
                <a:gd name="T11" fmla="*/ 65 h 534"/>
                <a:gd name="T12" fmla="*/ 471 w 537"/>
                <a:gd name="T13" fmla="*/ 92 h 534"/>
                <a:gd name="T14" fmla="*/ 494 w 537"/>
                <a:gd name="T15" fmla="*/ 121 h 534"/>
                <a:gd name="T16" fmla="*/ 512 w 537"/>
                <a:gd name="T17" fmla="*/ 155 h 534"/>
                <a:gd name="T18" fmla="*/ 526 w 537"/>
                <a:gd name="T19" fmla="*/ 190 h 534"/>
                <a:gd name="T20" fmla="*/ 535 w 537"/>
                <a:gd name="T21" fmla="*/ 228 h 534"/>
                <a:gd name="T22" fmla="*/ 537 w 537"/>
                <a:gd name="T23" fmla="*/ 267 h 534"/>
                <a:gd name="T24" fmla="*/ 535 w 537"/>
                <a:gd name="T25" fmla="*/ 307 h 534"/>
                <a:gd name="T26" fmla="*/ 526 w 537"/>
                <a:gd name="T27" fmla="*/ 344 h 534"/>
                <a:gd name="T28" fmla="*/ 512 w 537"/>
                <a:gd name="T29" fmla="*/ 379 h 534"/>
                <a:gd name="T30" fmla="*/ 494 w 537"/>
                <a:gd name="T31" fmla="*/ 413 h 534"/>
                <a:gd name="T32" fmla="*/ 471 w 537"/>
                <a:gd name="T33" fmla="*/ 442 h 534"/>
                <a:gd name="T34" fmla="*/ 445 w 537"/>
                <a:gd name="T35" fmla="*/ 469 h 534"/>
                <a:gd name="T36" fmla="*/ 415 w 537"/>
                <a:gd name="T37" fmla="*/ 491 h 534"/>
                <a:gd name="T38" fmla="*/ 382 w 537"/>
                <a:gd name="T39" fmla="*/ 509 h 534"/>
                <a:gd name="T40" fmla="*/ 347 w 537"/>
                <a:gd name="T41" fmla="*/ 523 h 534"/>
                <a:gd name="T42" fmla="*/ 308 w 537"/>
                <a:gd name="T43" fmla="*/ 531 h 534"/>
                <a:gd name="T44" fmla="*/ 269 w 537"/>
                <a:gd name="T45" fmla="*/ 534 h 534"/>
                <a:gd name="T46" fmla="*/ 229 w 537"/>
                <a:gd name="T47" fmla="*/ 531 h 534"/>
                <a:gd name="T48" fmla="*/ 191 w 537"/>
                <a:gd name="T49" fmla="*/ 523 h 534"/>
                <a:gd name="T50" fmla="*/ 155 w 537"/>
                <a:gd name="T51" fmla="*/ 509 h 534"/>
                <a:gd name="T52" fmla="*/ 123 w 537"/>
                <a:gd name="T53" fmla="*/ 491 h 534"/>
                <a:gd name="T54" fmla="*/ 92 w 537"/>
                <a:gd name="T55" fmla="*/ 469 h 534"/>
                <a:gd name="T56" fmla="*/ 66 w 537"/>
                <a:gd name="T57" fmla="*/ 442 h 534"/>
                <a:gd name="T58" fmla="*/ 43 w 537"/>
                <a:gd name="T59" fmla="*/ 413 h 534"/>
                <a:gd name="T60" fmla="*/ 25 w 537"/>
                <a:gd name="T61" fmla="*/ 379 h 534"/>
                <a:gd name="T62" fmla="*/ 12 w 537"/>
                <a:gd name="T63" fmla="*/ 344 h 534"/>
                <a:gd name="T64" fmla="*/ 3 w 537"/>
                <a:gd name="T65" fmla="*/ 307 h 534"/>
                <a:gd name="T66" fmla="*/ 0 w 537"/>
                <a:gd name="T67" fmla="*/ 267 h 534"/>
                <a:gd name="T68" fmla="*/ 3 w 537"/>
                <a:gd name="T69" fmla="*/ 228 h 534"/>
                <a:gd name="T70" fmla="*/ 12 w 537"/>
                <a:gd name="T71" fmla="*/ 190 h 534"/>
                <a:gd name="T72" fmla="*/ 25 w 537"/>
                <a:gd name="T73" fmla="*/ 155 h 534"/>
                <a:gd name="T74" fmla="*/ 43 w 537"/>
                <a:gd name="T75" fmla="*/ 121 h 534"/>
                <a:gd name="T76" fmla="*/ 66 w 537"/>
                <a:gd name="T77" fmla="*/ 91 h 534"/>
                <a:gd name="T78" fmla="*/ 92 w 537"/>
                <a:gd name="T79" fmla="*/ 65 h 534"/>
                <a:gd name="T80" fmla="*/ 123 w 537"/>
                <a:gd name="T81" fmla="*/ 43 h 534"/>
                <a:gd name="T82" fmla="*/ 155 w 537"/>
                <a:gd name="T83" fmla="*/ 25 h 534"/>
                <a:gd name="T84" fmla="*/ 191 w 537"/>
                <a:gd name="T85" fmla="*/ 11 h 534"/>
                <a:gd name="T86" fmla="*/ 229 w 537"/>
                <a:gd name="T87" fmla="*/ 3 h 534"/>
                <a:gd name="T88" fmla="*/ 269 w 537"/>
                <a:gd name="T89" fmla="*/ 0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37" h="534">
                  <a:moveTo>
                    <a:pt x="269" y="0"/>
                  </a:moveTo>
                  <a:lnTo>
                    <a:pt x="308" y="3"/>
                  </a:lnTo>
                  <a:lnTo>
                    <a:pt x="347" y="11"/>
                  </a:lnTo>
                  <a:lnTo>
                    <a:pt x="382" y="25"/>
                  </a:lnTo>
                  <a:lnTo>
                    <a:pt x="415" y="43"/>
                  </a:lnTo>
                  <a:lnTo>
                    <a:pt x="445" y="65"/>
                  </a:lnTo>
                  <a:lnTo>
                    <a:pt x="471" y="92"/>
                  </a:lnTo>
                  <a:lnTo>
                    <a:pt x="494" y="121"/>
                  </a:lnTo>
                  <a:lnTo>
                    <a:pt x="512" y="155"/>
                  </a:lnTo>
                  <a:lnTo>
                    <a:pt x="526" y="190"/>
                  </a:lnTo>
                  <a:lnTo>
                    <a:pt x="535" y="228"/>
                  </a:lnTo>
                  <a:lnTo>
                    <a:pt x="537" y="267"/>
                  </a:lnTo>
                  <a:lnTo>
                    <a:pt x="535" y="307"/>
                  </a:lnTo>
                  <a:lnTo>
                    <a:pt x="526" y="344"/>
                  </a:lnTo>
                  <a:lnTo>
                    <a:pt x="512" y="379"/>
                  </a:lnTo>
                  <a:lnTo>
                    <a:pt x="494" y="413"/>
                  </a:lnTo>
                  <a:lnTo>
                    <a:pt x="471" y="442"/>
                  </a:lnTo>
                  <a:lnTo>
                    <a:pt x="445" y="469"/>
                  </a:lnTo>
                  <a:lnTo>
                    <a:pt x="415" y="491"/>
                  </a:lnTo>
                  <a:lnTo>
                    <a:pt x="382" y="509"/>
                  </a:lnTo>
                  <a:lnTo>
                    <a:pt x="347" y="523"/>
                  </a:lnTo>
                  <a:lnTo>
                    <a:pt x="308" y="531"/>
                  </a:lnTo>
                  <a:lnTo>
                    <a:pt x="269" y="534"/>
                  </a:lnTo>
                  <a:lnTo>
                    <a:pt x="229" y="531"/>
                  </a:lnTo>
                  <a:lnTo>
                    <a:pt x="191" y="523"/>
                  </a:lnTo>
                  <a:lnTo>
                    <a:pt x="155" y="509"/>
                  </a:lnTo>
                  <a:lnTo>
                    <a:pt x="123" y="491"/>
                  </a:lnTo>
                  <a:lnTo>
                    <a:pt x="92" y="469"/>
                  </a:lnTo>
                  <a:lnTo>
                    <a:pt x="66" y="442"/>
                  </a:lnTo>
                  <a:lnTo>
                    <a:pt x="43" y="413"/>
                  </a:lnTo>
                  <a:lnTo>
                    <a:pt x="25" y="379"/>
                  </a:lnTo>
                  <a:lnTo>
                    <a:pt x="12" y="344"/>
                  </a:lnTo>
                  <a:lnTo>
                    <a:pt x="3" y="307"/>
                  </a:lnTo>
                  <a:lnTo>
                    <a:pt x="0" y="267"/>
                  </a:lnTo>
                  <a:lnTo>
                    <a:pt x="3" y="228"/>
                  </a:lnTo>
                  <a:lnTo>
                    <a:pt x="12" y="190"/>
                  </a:lnTo>
                  <a:lnTo>
                    <a:pt x="25" y="155"/>
                  </a:lnTo>
                  <a:lnTo>
                    <a:pt x="43" y="121"/>
                  </a:lnTo>
                  <a:lnTo>
                    <a:pt x="66" y="91"/>
                  </a:lnTo>
                  <a:lnTo>
                    <a:pt x="92" y="65"/>
                  </a:lnTo>
                  <a:lnTo>
                    <a:pt x="123" y="43"/>
                  </a:lnTo>
                  <a:lnTo>
                    <a:pt x="155" y="25"/>
                  </a:lnTo>
                  <a:lnTo>
                    <a:pt x="191" y="11"/>
                  </a:lnTo>
                  <a:lnTo>
                    <a:pt x="229" y="3"/>
                  </a:lnTo>
                  <a:lnTo>
                    <a:pt x="269"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2" name="Freeform 317">
              <a:extLst>
                <a:ext uri="{FF2B5EF4-FFF2-40B4-BE49-F238E27FC236}">
                  <a16:creationId xmlns:a16="http://schemas.microsoft.com/office/drawing/2014/main" id="{3CC21F46-9E62-9277-CE0A-0CE32A1F577B}"/>
                </a:ext>
              </a:extLst>
            </p:cNvPr>
            <p:cNvSpPr>
              <a:spLocks/>
            </p:cNvSpPr>
            <p:nvPr/>
          </p:nvSpPr>
          <p:spPr bwMode="auto">
            <a:xfrm>
              <a:off x="3816" y="2470"/>
              <a:ext cx="186" cy="212"/>
            </a:xfrm>
            <a:custGeom>
              <a:avLst/>
              <a:gdLst>
                <a:gd name="T0" fmla="*/ 183 w 2044"/>
                <a:gd name="T1" fmla="*/ 3 h 2330"/>
                <a:gd name="T2" fmla="*/ 1182 w 2044"/>
                <a:gd name="T3" fmla="*/ 187 h 2330"/>
                <a:gd name="T4" fmla="*/ 1229 w 2044"/>
                <a:gd name="T5" fmla="*/ 196 h 2330"/>
                <a:gd name="T6" fmla="*/ 1270 w 2044"/>
                <a:gd name="T7" fmla="*/ 217 h 2330"/>
                <a:gd name="T8" fmla="*/ 1216 w 2044"/>
                <a:gd name="T9" fmla="*/ 747 h 2330"/>
                <a:gd name="T10" fmla="*/ 1433 w 2044"/>
                <a:gd name="T11" fmla="*/ 747 h 2330"/>
                <a:gd name="T12" fmla="*/ 1380 w 2044"/>
                <a:gd name="T13" fmla="*/ 217 h 2330"/>
                <a:gd name="T14" fmla="*/ 1420 w 2044"/>
                <a:gd name="T15" fmla="*/ 196 h 2330"/>
                <a:gd name="T16" fmla="*/ 1468 w 2044"/>
                <a:gd name="T17" fmla="*/ 187 h 2330"/>
                <a:gd name="T18" fmla="*/ 1641 w 2044"/>
                <a:gd name="T19" fmla="*/ 189 h 2330"/>
                <a:gd name="T20" fmla="*/ 1689 w 2044"/>
                <a:gd name="T21" fmla="*/ 207 h 2330"/>
                <a:gd name="T22" fmla="*/ 1729 w 2044"/>
                <a:gd name="T23" fmla="*/ 239 h 2330"/>
                <a:gd name="T24" fmla="*/ 1756 w 2044"/>
                <a:gd name="T25" fmla="*/ 283 h 2330"/>
                <a:gd name="T26" fmla="*/ 2041 w 2044"/>
                <a:gd name="T27" fmla="*/ 1024 h 2330"/>
                <a:gd name="T28" fmla="*/ 2042 w 2044"/>
                <a:gd name="T29" fmla="*/ 1076 h 2330"/>
                <a:gd name="T30" fmla="*/ 2026 w 2044"/>
                <a:gd name="T31" fmla="*/ 1124 h 2330"/>
                <a:gd name="T32" fmla="*/ 1993 w 2044"/>
                <a:gd name="T33" fmla="*/ 1165 h 2330"/>
                <a:gd name="T34" fmla="*/ 1948 w 2044"/>
                <a:gd name="T35" fmla="*/ 1193 h 2330"/>
                <a:gd name="T36" fmla="*/ 1895 w 2044"/>
                <a:gd name="T37" fmla="*/ 1202 h 2330"/>
                <a:gd name="T38" fmla="*/ 1844 w 2044"/>
                <a:gd name="T39" fmla="*/ 1195 h 2330"/>
                <a:gd name="T40" fmla="*/ 1798 w 2044"/>
                <a:gd name="T41" fmla="*/ 1170 h 2330"/>
                <a:gd name="T42" fmla="*/ 1764 w 2044"/>
                <a:gd name="T43" fmla="*/ 1132 h 2330"/>
                <a:gd name="T44" fmla="*/ 1619 w 2044"/>
                <a:gd name="T45" fmla="*/ 764 h 2330"/>
                <a:gd name="T46" fmla="*/ 1677 w 2044"/>
                <a:gd name="T47" fmla="*/ 2170 h 2330"/>
                <a:gd name="T48" fmla="*/ 1669 w 2044"/>
                <a:gd name="T49" fmla="*/ 2230 h 2330"/>
                <a:gd name="T50" fmla="*/ 1639 w 2044"/>
                <a:gd name="T51" fmla="*/ 2280 h 2330"/>
                <a:gd name="T52" fmla="*/ 1593 w 2044"/>
                <a:gd name="T53" fmla="*/ 2314 h 2330"/>
                <a:gd name="T54" fmla="*/ 1535 w 2044"/>
                <a:gd name="T55" fmla="*/ 2330 h 2330"/>
                <a:gd name="T56" fmla="*/ 1497 w 2044"/>
                <a:gd name="T57" fmla="*/ 2326 h 2330"/>
                <a:gd name="T58" fmla="*/ 1444 w 2044"/>
                <a:gd name="T59" fmla="*/ 2306 h 2330"/>
                <a:gd name="T60" fmla="*/ 1404 w 2044"/>
                <a:gd name="T61" fmla="*/ 2268 h 2330"/>
                <a:gd name="T62" fmla="*/ 1380 w 2044"/>
                <a:gd name="T63" fmla="*/ 2217 h 2330"/>
                <a:gd name="T64" fmla="*/ 1325 w 2044"/>
                <a:gd name="T65" fmla="*/ 1342 h 2330"/>
                <a:gd name="T66" fmla="*/ 1271 w 2044"/>
                <a:gd name="T67" fmla="*/ 2217 h 2330"/>
                <a:gd name="T68" fmla="*/ 1247 w 2044"/>
                <a:gd name="T69" fmla="*/ 2268 h 2330"/>
                <a:gd name="T70" fmla="*/ 1206 w 2044"/>
                <a:gd name="T71" fmla="*/ 2306 h 2330"/>
                <a:gd name="T72" fmla="*/ 1153 w 2044"/>
                <a:gd name="T73" fmla="*/ 2326 h 2330"/>
                <a:gd name="T74" fmla="*/ 1115 w 2044"/>
                <a:gd name="T75" fmla="*/ 2330 h 2330"/>
                <a:gd name="T76" fmla="*/ 1057 w 2044"/>
                <a:gd name="T77" fmla="*/ 2314 h 2330"/>
                <a:gd name="T78" fmla="*/ 1011 w 2044"/>
                <a:gd name="T79" fmla="*/ 2280 h 2330"/>
                <a:gd name="T80" fmla="*/ 982 w 2044"/>
                <a:gd name="T81" fmla="*/ 2230 h 2330"/>
                <a:gd name="T82" fmla="*/ 973 w 2044"/>
                <a:gd name="T83" fmla="*/ 2170 h 2330"/>
                <a:gd name="T84" fmla="*/ 1031 w 2044"/>
                <a:gd name="T85" fmla="*/ 488 h 2330"/>
                <a:gd name="T86" fmla="*/ 120 w 2044"/>
                <a:gd name="T87" fmla="*/ 297 h 2330"/>
                <a:gd name="T88" fmla="*/ 70 w 2044"/>
                <a:gd name="T89" fmla="*/ 277 h 2330"/>
                <a:gd name="T90" fmla="*/ 32 w 2044"/>
                <a:gd name="T91" fmla="*/ 242 h 2330"/>
                <a:gd name="T92" fmla="*/ 7 w 2044"/>
                <a:gd name="T93" fmla="*/ 198 h 2330"/>
                <a:gd name="T94" fmla="*/ 0 w 2044"/>
                <a:gd name="T95" fmla="*/ 146 h 2330"/>
                <a:gd name="T96" fmla="*/ 11 w 2044"/>
                <a:gd name="T97" fmla="*/ 93 h 2330"/>
                <a:gd name="T98" fmla="*/ 39 w 2044"/>
                <a:gd name="T99" fmla="*/ 49 h 2330"/>
                <a:gd name="T100" fmla="*/ 80 w 2044"/>
                <a:gd name="T101" fmla="*/ 18 h 2330"/>
                <a:gd name="T102" fmla="*/ 129 w 2044"/>
                <a:gd name="T103" fmla="*/ 1 h 2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44" h="2330">
                  <a:moveTo>
                    <a:pt x="156" y="0"/>
                  </a:moveTo>
                  <a:lnTo>
                    <a:pt x="183" y="3"/>
                  </a:lnTo>
                  <a:lnTo>
                    <a:pt x="1051" y="187"/>
                  </a:lnTo>
                  <a:lnTo>
                    <a:pt x="1182" y="187"/>
                  </a:lnTo>
                  <a:lnTo>
                    <a:pt x="1207" y="189"/>
                  </a:lnTo>
                  <a:lnTo>
                    <a:pt x="1229" y="196"/>
                  </a:lnTo>
                  <a:lnTo>
                    <a:pt x="1251" y="205"/>
                  </a:lnTo>
                  <a:lnTo>
                    <a:pt x="1270" y="217"/>
                  </a:lnTo>
                  <a:lnTo>
                    <a:pt x="1287" y="233"/>
                  </a:lnTo>
                  <a:lnTo>
                    <a:pt x="1216" y="747"/>
                  </a:lnTo>
                  <a:lnTo>
                    <a:pt x="1325" y="837"/>
                  </a:lnTo>
                  <a:lnTo>
                    <a:pt x="1433" y="747"/>
                  </a:lnTo>
                  <a:lnTo>
                    <a:pt x="1362" y="233"/>
                  </a:lnTo>
                  <a:lnTo>
                    <a:pt x="1380" y="217"/>
                  </a:lnTo>
                  <a:lnTo>
                    <a:pt x="1399" y="205"/>
                  </a:lnTo>
                  <a:lnTo>
                    <a:pt x="1420" y="196"/>
                  </a:lnTo>
                  <a:lnTo>
                    <a:pt x="1443" y="189"/>
                  </a:lnTo>
                  <a:lnTo>
                    <a:pt x="1468" y="187"/>
                  </a:lnTo>
                  <a:lnTo>
                    <a:pt x="1615" y="187"/>
                  </a:lnTo>
                  <a:lnTo>
                    <a:pt x="1641" y="189"/>
                  </a:lnTo>
                  <a:lnTo>
                    <a:pt x="1666" y="197"/>
                  </a:lnTo>
                  <a:lnTo>
                    <a:pt x="1689" y="207"/>
                  </a:lnTo>
                  <a:lnTo>
                    <a:pt x="1710" y="222"/>
                  </a:lnTo>
                  <a:lnTo>
                    <a:pt x="1729" y="239"/>
                  </a:lnTo>
                  <a:lnTo>
                    <a:pt x="1745" y="260"/>
                  </a:lnTo>
                  <a:lnTo>
                    <a:pt x="1756" y="283"/>
                  </a:lnTo>
                  <a:lnTo>
                    <a:pt x="2034" y="998"/>
                  </a:lnTo>
                  <a:lnTo>
                    <a:pt x="2041" y="1024"/>
                  </a:lnTo>
                  <a:lnTo>
                    <a:pt x="2044" y="1050"/>
                  </a:lnTo>
                  <a:lnTo>
                    <a:pt x="2042" y="1076"/>
                  </a:lnTo>
                  <a:lnTo>
                    <a:pt x="2036" y="1101"/>
                  </a:lnTo>
                  <a:lnTo>
                    <a:pt x="2026" y="1124"/>
                  </a:lnTo>
                  <a:lnTo>
                    <a:pt x="2011" y="1146"/>
                  </a:lnTo>
                  <a:lnTo>
                    <a:pt x="1993" y="1165"/>
                  </a:lnTo>
                  <a:lnTo>
                    <a:pt x="1972" y="1180"/>
                  </a:lnTo>
                  <a:lnTo>
                    <a:pt x="1948" y="1193"/>
                  </a:lnTo>
                  <a:lnTo>
                    <a:pt x="1922" y="1200"/>
                  </a:lnTo>
                  <a:lnTo>
                    <a:pt x="1895" y="1202"/>
                  </a:lnTo>
                  <a:lnTo>
                    <a:pt x="1870" y="1201"/>
                  </a:lnTo>
                  <a:lnTo>
                    <a:pt x="1844" y="1195"/>
                  </a:lnTo>
                  <a:lnTo>
                    <a:pt x="1820" y="1185"/>
                  </a:lnTo>
                  <a:lnTo>
                    <a:pt x="1798" y="1170"/>
                  </a:lnTo>
                  <a:lnTo>
                    <a:pt x="1780" y="1152"/>
                  </a:lnTo>
                  <a:lnTo>
                    <a:pt x="1764" y="1132"/>
                  </a:lnTo>
                  <a:lnTo>
                    <a:pt x="1752" y="1107"/>
                  </a:lnTo>
                  <a:lnTo>
                    <a:pt x="1619" y="764"/>
                  </a:lnTo>
                  <a:lnTo>
                    <a:pt x="1619" y="1184"/>
                  </a:lnTo>
                  <a:lnTo>
                    <a:pt x="1677" y="2170"/>
                  </a:lnTo>
                  <a:lnTo>
                    <a:pt x="1676" y="2201"/>
                  </a:lnTo>
                  <a:lnTo>
                    <a:pt x="1669" y="2230"/>
                  </a:lnTo>
                  <a:lnTo>
                    <a:pt x="1656" y="2256"/>
                  </a:lnTo>
                  <a:lnTo>
                    <a:pt x="1639" y="2280"/>
                  </a:lnTo>
                  <a:lnTo>
                    <a:pt x="1617" y="2299"/>
                  </a:lnTo>
                  <a:lnTo>
                    <a:pt x="1593" y="2314"/>
                  </a:lnTo>
                  <a:lnTo>
                    <a:pt x="1565" y="2324"/>
                  </a:lnTo>
                  <a:lnTo>
                    <a:pt x="1535" y="2330"/>
                  </a:lnTo>
                  <a:lnTo>
                    <a:pt x="1526" y="2330"/>
                  </a:lnTo>
                  <a:lnTo>
                    <a:pt x="1497" y="2326"/>
                  </a:lnTo>
                  <a:lnTo>
                    <a:pt x="1470" y="2319"/>
                  </a:lnTo>
                  <a:lnTo>
                    <a:pt x="1444" y="2306"/>
                  </a:lnTo>
                  <a:lnTo>
                    <a:pt x="1423" y="2289"/>
                  </a:lnTo>
                  <a:lnTo>
                    <a:pt x="1404" y="2268"/>
                  </a:lnTo>
                  <a:lnTo>
                    <a:pt x="1389" y="2244"/>
                  </a:lnTo>
                  <a:lnTo>
                    <a:pt x="1380" y="2217"/>
                  </a:lnTo>
                  <a:lnTo>
                    <a:pt x="1374" y="2188"/>
                  </a:lnTo>
                  <a:lnTo>
                    <a:pt x="1325" y="1342"/>
                  </a:lnTo>
                  <a:lnTo>
                    <a:pt x="1276" y="2188"/>
                  </a:lnTo>
                  <a:lnTo>
                    <a:pt x="1271" y="2217"/>
                  </a:lnTo>
                  <a:lnTo>
                    <a:pt x="1261" y="2244"/>
                  </a:lnTo>
                  <a:lnTo>
                    <a:pt x="1247" y="2268"/>
                  </a:lnTo>
                  <a:lnTo>
                    <a:pt x="1228" y="2289"/>
                  </a:lnTo>
                  <a:lnTo>
                    <a:pt x="1206" y="2306"/>
                  </a:lnTo>
                  <a:lnTo>
                    <a:pt x="1181" y="2319"/>
                  </a:lnTo>
                  <a:lnTo>
                    <a:pt x="1153" y="2326"/>
                  </a:lnTo>
                  <a:lnTo>
                    <a:pt x="1124" y="2330"/>
                  </a:lnTo>
                  <a:lnTo>
                    <a:pt x="1115" y="2330"/>
                  </a:lnTo>
                  <a:lnTo>
                    <a:pt x="1085" y="2324"/>
                  </a:lnTo>
                  <a:lnTo>
                    <a:pt x="1057" y="2314"/>
                  </a:lnTo>
                  <a:lnTo>
                    <a:pt x="1032" y="2299"/>
                  </a:lnTo>
                  <a:lnTo>
                    <a:pt x="1011" y="2280"/>
                  </a:lnTo>
                  <a:lnTo>
                    <a:pt x="994" y="2256"/>
                  </a:lnTo>
                  <a:lnTo>
                    <a:pt x="982" y="2230"/>
                  </a:lnTo>
                  <a:lnTo>
                    <a:pt x="974" y="2201"/>
                  </a:lnTo>
                  <a:lnTo>
                    <a:pt x="973" y="2170"/>
                  </a:lnTo>
                  <a:lnTo>
                    <a:pt x="1031" y="1184"/>
                  </a:lnTo>
                  <a:lnTo>
                    <a:pt x="1031" y="488"/>
                  </a:lnTo>
                  <a:lnTo>
                    <a:pt x="1003" y="485"/>
                  </a:lnTo>
                  <a:lnTo>
                    <a:pt x="120" y="297"/>
                  </a:lnTo>
                  <a:lnTo>
                    <a:pt x="94" y="289"/>
                  </a:lnTo>
                  <a:lnTo>
                    <a:pt x="70" y="277"/>
                  </a:lnTo>
                  <a:lnTo>
                    <a:pt x="49" y="261"/>
                  </a:lnTo>
                  <a:lnTo>
                    <a:pt x="32" y="242"/>
                  </a:lnTo>
                  <a:lnTo>
                    <a:pt x="17" y="222"/>
                  </a:lnTo>
                  <a:lnTo>
                    <a:pt x="7" y="198"/>
                  </a:lnTo>
                  <a:lnTo>
                    <a:pt x="2" y="173"/>
                  </a:lnTo>
                  <a:lnTo>
                    <a:pt x="0" y="146"/>
                  </a:lnTo>
                  <a:lnTo>
                    <a:pt x="3" y="119"/>
                  </a:lnTo>
                  <a:lnTo>
                    <a:pt x="11" y="93"/>
                  </a:lnTo>
                  <a:lnTo>
                    <a:pt x="24" y="70"/>
                  </a:lnTo>
                  <a:lnTo>
                    <a:pt x="39" y="49"/>
                  </a:lnTo>
                  <a:lnTo>
                    <a:pt x="58" y="31"/>
                  </a:lnTo>
                  <a:lnTo>
                    <a:pt x="80" y="18"/>
                  </a:lnTo>
                  <a:lnTo>
                    <a:pt x="104" y="7"/>
                  </a:lnTo>
                  <a:lnTo>
                    <a:pt x="129" y="1"/>
                  </a:lnTo>
                  <a:lnTo>
                    <a:pt x="156"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3" name="Freeform 318">
              <a:extLst>
                <a:ext uri="{FF2B5EF4-FFF2-40B4-BE49-F238E27FC236}">
                  <a16:creationId xmlns:a16="http://schemas.microsoft.com/office/drawing/2014/main" id="{B08DC85C-EE62-5A30-74F5-550C745D0222}"/>
                </a:ext>
              </a:extLst>
            </p:cNvPr>
            <p:cNvSpPr>
              <a:spLocks/>
            </p:cNvSpPr>
            <p:nvPr/>
          </p:nvSpPr>
          <p:spPr bwMode="auto">
            <a:xfrm>
              <a:off x="3730" y="2472"/>
              <a:ext cx="14" cy="72"/>
            </a:xfrm>
            <a:custGeom>
              <a:avLst/>
              <a:gdLst>
                <a:gd name="T0" fmla="*/ 76 w 151"/>
                <a:gd name="T1" fmla="*/ 0 h 789"/>
                <a:gd name="T2" fmla="*/ 96 w 151"/>
                <a:gd name="T3" fmla="*/ 2 h 789"/>
                <a:gd name="T4" fmla="*/ 113 w 151"/>
                <a:gd name="T5" fmla="*/ 10 h 789"/>
                <a:gd name="T6" fmla="*/ 129 w 151"/>
                <a:gd name="T7" fmla="*/ 22 h 789"/>
                <a:gd name="T8" fmla="*/ 141 w 151"/>
                <a:gd name="T9" fmla="*/ 37 h 789"/>
                <a:gd name="T10" fmla="*/ 149 w 151"/>
                <a:gd name="T11" fmla="*/ 55 h 789"/>
                <a:gd name="T12" fmla="*/ 151 w 151"/>
                <a:gd name="T13" fmla="*/ 75 h 789"/>
                <a:gd name="T14" fmla="*/ 151 w 151"/>
                <a:gd name="T15" fmla="*/ 714 h 789"/>
                <a:gd name="T16" fmla="*/ 149 w 151"/>
                <a:gd name="T17" fmla="*/ 734 h 789"/>
                <a:gd name="T18" fmla="*/ 141 w 151"/>
                <a:gd name="T19" fmla="*/ 752 h 789"/>
                <a:gd name="T20" fmla="*/ 129 w 151"/>
                <a:gd name="T21" fmla="*/ 766 h 789"/>
                <a:gd name="T22" fmla="*/ 113 w 151"/>
                <a:gd name="T23" fmla="*/ 779 h 789"/>
                <a:gd name="T24" fmla="*/ 96 w 151"/>
                <a:gd name="T25" fmla="*/ 786 h 789"/>
                <a:gd name="T26" fmla="*/ 76 w 151"/>
                <a:gd name="T27" fmla="*/ 789 h 789"/>
                <a:gd name="T28" fmla="*/ 56 w 151"/>
                <a:gd name="T29" fmla="*/ 786 h 789"/>
                <a:gd name="T30" fmla="*/ 37 w 151"/>
                <a:gd name="T31" fmla="*/ 779 h 789"/>
                <a:gd name="T32" fmla="*/ 22 w 151"/>
                <a:gd name="T33" fmla="*/ 766 h 789"/>
                <a:gd name="T34" fmla="*/ 10 w 151"/>
                <a:gd name="T35" fmla="*/ 752 h 789"/>
                <a:gd name="T36" fmla="*/ 2 w 151"/>
                <a:gd name="T37" fmla="*/ 734 h 789"/>
                <a:gd name="T38" fmla="*/ 0 w 151"/>
                <a:gd name="T39" fmla="*/ 714 h 789"/>
                <a:gd name="T40" fmla="*/ 0 w 151"/>
                <a:gd name="T41" fmla="*/ 75 h 789"/>
                <a:gd name="T42" fmla="*/ 2 w 151"/>
                <a:gd name="T43" fmla="*/ 55 h 789"/>
                <a:gd name="T44" fmla="*/ 10 w 151"/>
                <a:gd name="T45" fmla="*/ 37 h 789"/>
                <a:gd name="T46" fmla="*/ 22 w 151"/>
                <a:gd name="T47" fmla="*/ 22 h 789"/>
                <a:gd name="T48" fmla="*/ 37 w 151"/>
                <a:gd name="T49" fmla="*/ 10 h 789"/>
                <a:gd name="T50" fmla="*/ 56 w 151"/>
                <a:gd name="T51" fmla="*/ 2 h 789"/>
                <a:gd name="T52" fmla="*/ 76 w 151"/>
                <a:gd name="T53" fmla="*/ 0 h 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1" h="789">
                  <a:moveTo>
                    <a:pt x="76" y="0"/>
                  </a:moveTo>
                  <a:lnTo>
                    <a:pt x="96" y="2"/>
                  </a:lnTo>
                  <a:lnTo>
                    <a:pt x="113" y="10"/>
                  </a:lnTo>
                  <a:lnTo>
                    <a:pt x="129" y="22"/>
                  </a:lnTo>
                  <a:lnTo>
                    <a:pt x="141" y="37"/>
                  </a:lnTo>
                  <a:lnTo>
                    <a:pt x="149" y="55"/>
                  </a:lnTo>
                  <a:lnTo>
                    <a:pt x="151" y="75"/>
                  </a:lnTo>
                  <a:lnTo>
                    <a:pt x="151" y="714"/>
                  </a:lnTo>
                  <a:lnTo>
                    <a:pt x="149" y="734"/>
                  </a:lnTo>
                  <a:lnTo>
                    <a:pt x="141" y="752"/>
                  </a:lnTo>
                  <a:lnTo>
                    <a:pt x="129" y="766"/>
                  </a:lnTo>
                  <a:lnTo>
                    <a:pt x="113" y="779"/>
                  </a:lnTo>
                  <a:lnTo>
                    <a:pt x="96" y="786"/>
                  </a:lnTo>
                  <a:lnTo>
                    <a:pt x="76" y="789"/>
                  </a:lnTo>
                  <a:lnTo>
                    <a:pt x="56" y="786"/>
                  </a:lnTo>
                  <a:lnTo>
                    <a:pt x="37" y="779"/>
                  </a:lnTo>
                  <a:lnTo>
                    <a:pt x="22" y="766"/>
                  </a:lnTo>
                  <a:lnTo>
                    <a:pt x="10" y="752"/>
                  </a:lnTo>
                  <a:lnTo>
                    <a:pt x="2" y="734"/>
                  </a:lnTo>
                  <a:lnTo>
                    <a:pt x="0" y="714"/>
                  </a:lnTo>
                  <a:lnTo>
                    <a:pt x="0" y="75"/>
                  </a:lnTo>
                  <a:lnTo>
                    <a:pt x="2" y="55"/>
                  </a:lnTo>
                  <a:lnTo>
                    <a:pt x="10" y="37"/>
                  </a:lnTo>
                  <a:lnTo>
                    <a:pt x="22" y="22"/>
                  </a:lnTo>
                  <a:lnTo>
                    <a:pt x="37" y="10"/>
                  </a:lnTo>
                  <a:lnTo>
                    <a:pt x="56" y="2"/>
                  </a:lnTo>
                  <a:lnTo>
                    <a:pt x="76"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4" name="Freeform 319">
              <a:extLst>
                <a:ext uri="{FF2B5EF4-FFF2-40B4-BE49-F238E27FC236}">
                  <a16:creationId xmlns:a16="http://schemas.microsoft.com/office/drawing/2014/main" id="{A43A3DAB-E0A5-833A-3EFF-D106E28B7D81}"/>
                </a:ext>
              </a:extLst>
            </p:cNvPr>
            <p:cNvSpPr>
              <a:spLocks/>
            </p:cNvSpPr>
            <p:nvPr/>
          </p:nvSpPr>
          <p:spPr bwMode="auto">
            <a:xfrm>
              <a:off x="3761" y="2424"/>
              <a:ext cx="14" cy="120"/>
            </a:xfrm>
            <a:custGeom>
              <a:avLst/>
              <a:gdLst>
                <a:gd name="T0" fmla="*/ 75 w 150"/>
                <a:gd name="T1" fmla="*/ 0 h 1316"/>
                <a:gd name="T2" fmla="*/ 95 w 150"/>
                <a:gd name="T3" fmla="*/ 3 h 1316"/>
                <a:gd name="T4" fmla="*/ 114 w 150"/>
                <a:gd name="T5" fmla="*/ 11 h 1316"/>
                <a:gd name="T6" fmla="*/ 128 w 150"/>
                <a:gd name="T7" fmla="*/ 22 h 1316"/>
                <a:gd name="T8" fmla="*/ 140 w 150"/>
                <a:gd name="T9" fmla="*/ 37 h 1316"/>
                <a:gd name="T10" fmla="*/ 148 w 150"/>
                <a:gd name="T11" fmla="*/ 56 h 1316"/>
                <a:gd name="T12" fmla="*/ 150 w 150"/>
                <a:gd name="T13" fmla="*/ 75 h 1316"/>
                <a:gd name="T14" fmla="*/ 150 w 150"/>
                <a:gd name="T15" fmla="*/ 1240 h 1316"/>
                <a:gd name="T16" fmla="*/ 148 w 150"/>
                <a:gd name="T17" fmla="*/ 1260 h 1316"/>
                <a:gd name="T18" fmla="*/ 140 w 150"/>
                <a:gd name="T19" fmla="*/ 1279 h 1316"/>
                <a:gd name="T20" fmla="*/ 128 w 150"/>
                <a:gd name="T21" fmla="*/ 1293 h 1316"/>
                <a:gd name="T22" fmla="*/ 114 w 150"/>
                <a:gd name="T23" fmla="*/ 1306 h 1316"/>
                <a:gd name="T24" fmla="*/ 95 w 150"/>
                <a:gd name="T25" fmla="*/ 1313 h 1316"/>
                <a:gd name="T26" fmla="*/ 75 w 150"/>
                <a:gd name="T27" fmla="*/ 1316 h 1316"/>
                <a:gd name="T28" fmla="*/ 55 w 150"/>
                <a:gd name="T29" fmla="*/ 1313 h 1316"/>
                <a:gd name="T30" fmla="*/ 37 w 150"/>
                <a:gd name="T31" fmla="*/ 1306 h 1316"/>
                <a:gd name="T32" fmla="*/ 22 w 150"/>
                <a:gd name="T33" fmla="*/ 1293 h 1316"/>
                <a:gd name="T34" fmla="*/ 10 w 150"/>
                <a:gd name="T35" fmla="*/ 1279 h 1316"/>
                <a:gd name="T36" fmla="*/ 2 w 150"/>
                <a:gd name="T37" fmla="*/ 1260 h 1316"/>
                <a:gd name="T38" fmla="*/ 0 w 150"/>
                <a:gd name="T39" fmla="*/ 1240 h 1316"/>
                <a:gd name="T40" fmla="*/ 0 w 150"/>
                <a:gd name="T41" fmla="*/ 75 h 1316"/>
                <a:gd name="T42" fmla="*/ 2 w 150"/>
                <a:gd name="T43" fmla="*/ 56 h 1316"/>
                <a:gd name="T44" fmla="*/ 10 w 150"/>
                <a:gd name="T45" fmla="*/ 37 h 1316"/>
                <a:gd name="T46" fmla="*/ 22 w 150"/>
                <a:gd name="T47" fmla="*/ 22 h 1316"/>
                <a:gd name="T48" fmla="*/ 37 w 150"/>
                <a:gd name="T49" fmla="*/ 11 h 1316"/>
                <a:gd name="T50" fmla="*/ 55 w 150"/>
                <a:gd name="T51" fmla="*/ 3 h 1316"/>
                <a:gd name="T52" fmla="*/ 75 w 150"/>
                <a:gd name="T53" fmla="*/ 0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0" h="1316">
                  <a:moveTo>
                    <a:pt x="75" y="0"/>
                  </a:moveTo>
                  <a:lnTo>
                    <a:pt x="95" y="3"/>
                  </a:lnTo>
                  <a:lnTo>
                    <a:pt x="114" y="11"/>
                  </a:lnTo>
                  <a:lnTo>
                    <a:pt x="128" y="22"/>
                  </a:lnTo>
                  <a:lnTo>
                    <a:pt x="140" y="37"/>
                  </a:lnTo>
                  <a:lnTo>
                    <a:pt x="148" y="56"/>
                  </a:lnTo>
                  <a:lnTo>
                    <a:pt x="150" y="75"/>
                  </a:lnTo>
                  <a:lnTo>
                    <a:pt x="150" y="1240"/>
                  </a:lnTo>
                  <a:lnTo>
                    <a:pt x="148" y="1260"/>
                  </a:lnTo>
                  <a:lnTo>
                    <a:pt x="140" y="1279"/>
                  </a:lnTo>
                  <a:lnTo>
                    <a:pt x="128" y="1293"/>
                  </a:lnTo>
                  <a:lnTo>
                    <a:pt x="114" y="1306"/>
                  </a:lnTo>
                  <a:lnTo>
                    <a:pt x="95" y="1313"/>
                  </a:lnTo>
                  <a:lnTo>
                    <a:pt x="75" y="1316"/>
                  </a:lnTo>
                  <a:lnTo>
                    <a:pt x="55" y="1313"/>
                  </a:lnTo>
                  <a:lnTo>
                    <a:pt x="37" y="1306"/>
                  </a:lnTo>
                  <a:lnTo>
                    <a:pt x="22" y="1293"/>
                  </a:lnTo>
                  <a:lnTo>
                    <a:pt x="10" y="1279"/>
                  </a:lnTo>
                  <a:lnTo>
                    <a:pt x="2" y="1260"/>
                  </a:lnTo>
                  <a:lnTo>
                    <a:pt x="0" y="1240"/>
                  </a:lnTo>
                  <a:lnTo>
                    <a:pt x="0" y="75"/>
                  </a:lnTo>
                  <a:lnTo>
                    <a:pt x="2" y="56"/>
                  </a:lnTo>
                  <a:lnTo>
                    <a:pt x="10" y="37"/>
                  </a:lnTo>
                  <a:lnTo>
                    <a:pt x="22" y="22"/>
                  </a:lnTo>
                  <a:lnTo>
                    <a:pt x="37" y="11"/>
                  </a:lnTo>
                  <a:lnTo>
                    <a:pt x="55" y="3"/>
                  </a:lnTo>
                  <a:lnTo>
                    <a:pt x="75"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5" name="Freeform 320">
              <a:extLst>
                <a:ext uri="{FF2B5EF4-FFF2-40B4-BE49-F238E27FC236}">
                  <a16:creationId xmlns:a16="http://schemas.microsoft.com/office/drawing/2014/main" id="{7DF82B24-191C-CCBC-EB25-78C7D26944E8}"/>
                </a:ext>
              </a:extLst>
            </p:cNvPr>
            <p:cNvSpPr>
              <a:spLocks/>
            </p:cNvSpPr>
            <p:nvPr/>
          </p:nvSpPr>
          <p:spPr bwMode="auto">
            <a:xfrm>
              <a:off x="3792" y="2451"/>
              <a:ext cx="14" cy="93"/>
            </a:xfrm>
            <a:custGeom>
              <a:avLst/>
              <a:gdLst>
                <a:gd name="T0" fmla="*/ 75 w 152"/>
                <a:gd name="T1" fmla="*/ 0 h 1015"/>
                <a:gd name="T2" fmla="*/ 96 w 152"/>
                <a:gd name="T3" fmla="*/ 2 h 1015"/>
                <a:gd name="T4" fmla="*/ 114 w 152"/>
                <a:gd name="T5" fmla="*/ 9 h 1015"/>
                <a:gd name="T6" fmla="*/ 130 w 152"/>
                <a:gd name="T7" fmla="*/ 22 h 1015"/>
                <a:gd name="T8" fmla="*/ 141 w 152"/>
                <a:gd name="T9" fmla="*/ 36 h 1015"/>
                <a:gd name="T10" fmla="*/ 148 w 152"/>
                <a:gd name="T11" fmla="*/ 55 h 1015"/>
                <a:gd name="T12" fmla="*/ 152 w 152"/>
                <a:gd name="T13" fmla="*/ 75 h 1015"/>
                <a:gd name="T14" fmla="*/ 152 w 152"/>
                <a:gd name="T15" fmla="*/ 939 h 1015"/>
                <a:gd name="T16" fmla="*/ 148 w 152"/>
                <a:gd name="T17" fmla="*/ 959 h 1015"/>
                <a:gd name="T18" fmla="*/ 141 w 152"/>
                <a:gd name="T19" fmla="*/ 978 h 1015"/>
                <a:gd name="T20" fmla="*/ 130 w 152"/>
                <a:gd name="T21" fmla="*/ 992 h 1015"/>
                <a:gd name="T22" fmla="*/ 114 w 152"/>
                <a:gd name="T23" fmla="*/ 1005 h 1015"/>
                <a:gd name="T24" fmla="*/ 96 w 152"/>
                <a:gd name="T25" fmla="*/ 1012 h 1015"/>
                <a:gd name="T26" fmla="*/ 75 w 152"/>
                <a:gd name="T27" fmla="*/ 1015 h 1015"/>
                <a:gd name="T28" fmla="*/ 55 w 152"/>
                <a:gd name="T29" fmla="*/ 1012 h 1015"/>
                <a:gd name="T30" fmla="*/ 37 w 152"/>
                <a:gd name="T31" fmla="*/ 1005 h 1015"/>
                <a:gd name="T32" fmla="*/ 22 w 152"/>
                <a:gd name="T33" fmla="*/ 992 h 1015"/>
                <a:gd name="T34" fmla="*/ 10 w 152"/>
                <a:gd name="T35" fmla="*/ 978 h 1015"/>
                <a:gd name="T36" fmla="*/ 3 w 152"/>
                <a:gd name="T37" fmla="*/ 959 h 1015"/>
                <a:gd name="T38" fmla="*/ 0 w 152"/>
                <a:gd name="T39" fmla="*/ 939 h 1015"/>
                <a:gd name="T40" fmla="*/ 0 w 152"/>
                <a:gd name="T41" fmla="*/ 75 h 1015"/>
                <a:gd name="T42" fmla="*/ 3 w 152"/>
                <a:gd name="T43" fmla="*/ 55 h 1015"/>
                <a:gd name="T44" fmla="*/ 10 w 152"/>
                <a:gd name="T45" fmla="*/ 36 h 1015"/>
                <a:gd name="T46" fmla="*/ 22 w 152"/>
                <a:gd name="T47" fmla="*/ 22 h 1015"/>
                <a:gd name="T48" fmla="*/ 37 w 152"/>
                <a:gd name="T49" fmla="*/ 9 h 1015"/>
                <a:gd name="T50" fmla="*/ 55 w 152"/>
                <a:gd name="T51" fmla="*/ 2 h 1015"/>
                <a:gd name="T52" fmla="*/ 75 w 152"/>
                <a:gd name="T53" fmla="*/ 0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015">
                  <a:moveTo>
                    <a:pt x="75" y="0"/>
                  </a:moveTo>
                  <a:lnTo>
                    <a:pt x="96" y="2"/>
                  </a:lnTo>
                  <a:lnTo>
                    <a:pt x="114" y="9"/>
                  </a:lnTo>
                  <a:lnTo>
                    <a:pt x="130" y="22"/>
                  </a:lnTo>
                  <a:lnTo>
                    <a:pt x="141" y="36"/>
                  </a:lnTo>
                  <a:lnTo>
                    <a:pt x="148" y="55"/>
                  </a:lnTo>
                  <a:lnTo>
                    <a:pt x="152" y="75"/>
                  </a:lnTo>
                  <a:lnTo>
                    <a:pt x="152" y="939"/>
                  </a:lnTo>
                  <a:lnTo>
                    <a:pt x="148" y="959"/>
                  </a:lnTo>
                  <a:lnTo>
                    <a:pt x="141" y="978"/>
                  </a:lnTo>
                  <a:lnTo>
                    <a:pt x="130" y="992"/>
                  </a:lnTo>
                  <a:lnTo>
                    <a:pt x="114" y="1005"/>
                  </a:lnTo>
                  <a:lnTo>
                    <a:pt x="96" y="1012"/>
                  </a:lnTo>
                  <a:lnTo>
                    <a:pt x="75" y="1015"/>
                  </a:lnTo>
                  <a:lnTo>
                    <a:pt x="55" y="1012"/>
                  </a:lnTo>
                  <a:lnTo>
                    <a:pt x="37" y="1005"/>
                  </a:lnTo>
                  <a:lnTo>
                    <a:pt x="22" y="992"/>
                  </a:lnTo>
                  <a:lnTo>
                    <a:pt x="10" y="978"/>
                  </a:lnTo>
                  <a:lnTo>
                    <a:pt x="3" y="959"/>
                  </a:lnTo>
                  <a:lnTo>
                    <a:pt x="0" y="939"/>
                  </a:lnTo>
                  <a:lnTo>
                    <a:pt x="0" y="75"/>
                  </a:lnTo>
                  <a:lnTo>
                    <a:pt x="3" y="55"/>
                  </a:lnTo>
                  <a:lnTo>
                    <a:pt x="10" y="36"/>
                  </a:lnTo>
                  <a:lnTo>
                    <a:pt x="22" y="22"/>
                  </a:lnTo>
                  <a:lnTo>
                    <a:pt x="37" y="9"/>
                  </a:lnTo>
                  <a:lnTo>
                    <a:pt x="55" y="2"/>
                  </a:lnTo>
                  <a:lnTo>
                    <a:pt x="75"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grpSp>
      <p:grpSp>
        <p:nvGrpSpPr>
          <p:cNvPr id="36" name="Group 124">
            <a:extLst>
              <a:ext uri="{FF2B5EF4-FFF2-40B4-BE49-F238E27FC236}">
                <a16:creationId xmlns:a16="http://schemas.microsoft.com/office/drawing/2014/main" id="{B241223B-11A1-6571-5C7D-3962F590277A}"/>
              </a:ext>
            </a:extLst>
          </p:cNvPr>
          <p:cNvGrpSpPr>
            <a:grpSpLocks noChangeAspect="1"/>
          </p:cNvGrpSpPr>
          <p:nvPr/>
        </p:nvGrpSpPr>
        <p:grpSpPr bwMode="auto">
          <a:xfrm>
            <a:off x="551415" y="4167487"/>
            <a:ext cx="365988" cy="365989"/>
            <a:chOff x="1872" y="196"/>
            <a:chExt cx="3932" cy="3932"/>
          </a:xfrm>
          <a:solidFill>
            <a:schemeClr val="accent1"/>
          </a:solidFill>
        </p:grpSpPr>
        <p:sp>
          <p:nvSpPr>
            <p:cNvPr id="37" name="Freeform 126">
              <a:extLst>
                <a:ext uri="{FF2B5EF4-FFF2-40B4-BE49-F238E27FC236}">
                  <a16:creationId xmlns:a16="http://schemas.microsoft.com/office/drawing/2014/main" id="{FE01B2B4-CD24-4943-B55F-0A754053514D}"/>
                </a:ext>
              </a:extLst>
            </p:cNvPr>
            <p:cNvSpPr>
              <a:spLocks/>
            </p:cNvSpPr>
            <p:nvPr/>
          </p:nvSpPr>
          <p:spPr bwMode="auto">
            <a:xfrm>
              <a:off x="2586" y="2161"/>
              <a:ext cx="885" cy="1053"/>
            </a:xfrm>
            <a:custGeom>
              <a:avLst/>
              <a:gdLst>
                <a:gd name="T0" fmla="*/ 582 w 885"/>
                <a:gd name="T1" fmla="*/ 5 h 1053"/>
                <a:gd name="T2" fmla="*/ 808 w 885"/>
                <a:gd name="T3" fmla="*/ 87 h 1053"/>
                <a:gd name="T4" fmla="*/ 846 w 885"/>
                <a:gd name="T5" fmla="*/ 117 h 1053"/>
                <a:gd name="T6" fmla="*/ 870 w 885"/>
                <a:gd name="T7" fmla="*/ 150 h 1053"/>
                <a:gd name="T8" fmla="*/ 882 w 885"/>
                <a:gd name="T9" fmla="*/ 178 h 1053"/>
                <a:gd name="T10" fmla="*/ 885 w 885"/>
                <a:gd name="T11" fmla="*/ 191 h 1053"/>
                <a:gd name="T12" fmla="*/ 885 w 885"/>
                <a:gd name="T13" fmla="*/ 440 h 1053"/>
                <a:gd name="T14" fmla="*/ 885 w 885"/>
                <a:gd name="T15" fmla="*/ 442 h 1053"/>
                <a:gd name="T16" fmla="*/ 879 w 885"/>
                <a:gd name="T17" fmla="*/ 594 h 1053"/>
                <a:gd name="T18" fmla="*/ 859 w 885"/>
                <a:gd name="T19" fmla="*/ 686 h 1053"/>
                <a:gd name="T20" fmla="*/ 833 w 885"/>
                <a:gd name="T21" fmla="*/ 760 h 1053"/>
                <a:gd name="T22" fmla="*/ 802 w 885"/>
                <a:gd name="T23" fmla="*/ 817 h 1053"/>
                <a:gd name="T24" fmla="*/ 771 w 885"/>
                <a:gd name="T25" fmla="*/ 860 h 1053"/>
                <a:gd name="T26" fmla="*/ 742 w 885"/>
                <a:gd name="T27" fmla="*/ 889 h 1053"/>
                <a:gd name="T28" fmla="*/ 718 w 885"/>
                <a:gd name="T29" fmla="*/ 907 h 1053"/>
                <a:gd name="T30" fmla="*/ 673 w 885"/>
                <a:gd name="T31" fmla="*/ 940 h 1053"/>
                <a:gd name="T32" fmla="*/ 603 w 885"/>
                <a:gd name="T33" fmla="*/ 999 h 1053"/>
                <a:gd name="T34" fmla="*/ 536 w 885"/>
                <a:gd name="T35" fmla="*/ 1034 h 1053"/>
                <a:gd name="T36" fmla="*/ 481 w 885"/>
                <a:gd name="T37" fmla="*/ 1050 h 1053"/>
                <a:gd name="T38" fmla="*/ 443 w 885"/>
                <a:gd name="T39" fmla="*/ 1053 h 1053"/>
                <a:gd name="T40" fmla="*/ 432 w 885"/>
                <a:gd name="T41" fmla="*/ 1053 h 1053"/>
                <a:gd name="T42" fmla="*/ 427 w 885"/>
                <a:gd name="T43" fmla="*/ 1053 h 1053"/>
                <a:gd name="T44" fmla="*/ 414 w 885"/>
                <a:gd name="T45" fmla="*/ 1052 h 1053"/>
                <a:gd name="T46" fmla="*/ 371 w 885"/>
                <a:gd name="T47" fmla="*/ 1043 h 1053"/>
                <a:gd name="T48" fmla="*/ 315 w 885"/>
                <a:gd name="T49" fmla="*/ 1016 h 1053"/>
                <a:gd name="T50" fmla="*/ 251 w 885"/>
                <a:gd name="T51" fmla="*/ 975 h 1053"/>
                <a:gd name="T52" fmla="*/ 198 w 885"/>
                <a:gd name="T53" fmla="*/ 935 h 1053"/>
                <a:gd name="T54" fmla="*/ 175 w 885"/>
                <a:gd name="T55" fmla="*/ 919 h 1053"/>
                <a:gd name="T56" fmla="*/ 172 w 885"/>
                <a:gd name="T57" fmla="*/ 916 h 1053"/>
                <a:gd name="T58" fmla="*/ 138 w 885"/>
                <a:gd name="T59" fmla="*/ 890 h 1053"/>
                <a:gd name="T60" fmla="*/ 86 w 885"/>
                <a:gd name="T61" fmla="*/ 830 h 1053"/>
                <a:gd name="T62" fmla="*/ 49 w 885"/>
                <a:gd name="T63" fmla="*/ 762 h 1053"/>
                <a:gd name="T64" fmla="*/ 25 w 885"/>
                <a:gd name="T65" fmla="*/ 694 h 1053"/>
                <a:gd name="T66" fmla="*/ 11 w 885"/>
                <a:gd name="T67" fmla="*/ 632 h 1053"/>
                <a:gd name="T68" fmla="*/ 4 w 885"/>
                <a:gd name="T69" fmla="*/ 583 h 1053"/>
                <a:gd name="T70" fmla="*/ 2 w 885"/>
                <a:gd name="T71" fmla="*/ 556 h 1053"/>
                <a:gd name="T72" fmla="*/ 0 w 885"/>
                <a:gd name="T73" fmla="*/ 192 h 1053"/>
                <a:gd name="T74" fmla="*/ 12 w 885"/>
                <a:gd name="T75" fmla="*/ 158 h 1053"/>
                <a:gd name="T76" fmla="*/ 17 w 885"/>
                <a:gd name="T77" fmla="*/ 149 h 1053"/>
                <a:gd name="T78" fmla="*/ 29 w 885"/>
                <a:gd name="T79" fmla="*/ 130 h 1053"/>
                <a:gd name="T80" fmla="*/ 35 w 885"/>
                <a:gd name="T81" fmla="*/ 122 h 1053"/>
                <a:gd name="T82" fmla="*/ 47 w 885"/>
                <a:gd name="T83" fmla="*/ 109 h 1053"/>
                <a:gd name="T84" fmla="*/ 57 w 885"/>
                <a:gd name="T85" fmla="*/ 100 h 1053"/>
                <a:gd name="T86" fmla="*/ 66 w 885"/>
                <a:gd name="T87" fmla="*/ 92 h 1053"/>
                <a:gd name="T88" fmla="*/ 79 w 885"/>
                <a:gd name="T89" fmla="*/ 84 h 1053"/>
                <a:gd name="T90" fmla="*/ 84 w 885"/>
                <a:gd name="T91" fmla="*/ 80 h 1053"/>
                <a:gd name="T92" fmla="*/ 115 w 885"/>
                <a:gd name="T93" fmla="*/ 67 h 1053"/>
                <a:gd name="T94" fmla="*/ 309 w 885"/>
                <a:gd name="T95" fmla="*/ 65 h 1053"/>
                <a:gd name="T96" fmla="*/ 380 w 885"/>
                <a:gd name="T97" fmla="*/ 54 h 1053"/>
                <a:gd name="T98" fmla="*/ 430 w 885"/>
                <a:gd name="T99" fmla="*/ 37 h 1053"/>
                <a:gd name="T100" fmla="*/ 487 w 885"/>
                <a:gd name="T101" fmla="*/ 16 h 1053"/>
                <a:gd name="T102" fmla="*/ 536 w 885"/>
                <a:gd name="T103" fmla="*/ 0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5" h="1053">
                  <a:moveTo>
                    <a:pt x="560" y="0"/>
                  </a:moveTo>
                  <a:lnTo>
                    <a:pt x="582" y="5"/>
                  </a:lnTo>
                  <a:lnTo>
                    <a:pt x="780" y="74"/>
                  </a:lnTo>
                  <a:lnTo>
                    <a:pt x="808" y="87"/>
                  </a:lnTo>
                  <a:lnTo>
                    <a:pt x="829" y="102"/>
                  </a:lnTo>
                  <a:lnTo>
                    <a:pt x="846" y="117"/>
                  </a:lnTo>
                  <a:lnTo>
                    <a:pt x="860" y="134"/>
                  </a:lnTo>
                  <a:lnTo>
                    <a:pt x="870" y="150"/>
                  </a:lnTo>
                  <a:lnTo>
                    <a:pt x="877" y="165"/>
                  </a:lnTo>
                  <a:lnTo>
                    <a:pt x="882" y="178"/>
                  </a:lnTo>
                  <a:lnTo>
                    <a:pt x="884" y="187"/>
                  </a:lnTo>
                  <a:lnTo>
                    <a:pt x="885" y="191"/>
                  </a:lnTo>
                  <a:lnTo>
                    <a:pt x="885" y="193"/>
                  </a:lnTo>
                  <a:lnTo>
                    <a:pt x="885" y="440"/>
                  </a:lnTo>
                  <a:lnTo>
                    <a:pt x="885" y="442"/>
                  </a:lnTo>
                  <a:lnTo>
                    <a:pt x="885" y="442"/>
                  </a:lnTo>
                  <a:lnTo>
                    <a:pt x="885" y="539"/>
                  </a:lnTo>
                  <a:lnTo>
                    <a:pt x="879" y="594"/>
                  </a:lnTo>
                  <a:lnTo>
                    <a:pt x="870" y="642"/>
                  </a:lnTo>
                  <a:lnTo>
                    <a:pt x="859" y="686"/>
                  </a:lnTo>
                  <a:lnTo>
                    <a:pt x="846" y="725"/>
                  </a:lnTo>
                  <a:lnTo>
                    <a:pt x="833" y="760"/>
                  </a:lnTo>
                  <a:lnTo>
                    <a:pt x="817" y="791"/>
                  </a:lnTo>
                  <a:lnTo>
                    <a:pt x="802" y="817"/>
                  </a:lnTo>
                  <a:lnTo>
                    <a:pt x="786" y="840"/>
                  </a:lnTo>
                  <a:lnTo>
                    <a:pt x="771" y="860"/>
                  </a:lnTo>
                  <a:lnTo>
                    <a:pt x="755" y="876"/>
                  </a:lnTo>
                  <a:lnTo>
                    <a:pt x="742" y="889"/>
                  </a:lnTo>
                  <a:lnTo>
                    <a:pt x="729" y="900"/>
                  </a:lnTo>
                  <a:lnTo>
                    <a:pt x="718" y="907"/>
                  </a:lnTo>
                  <a:lnTo>
                    <a:pt x="711" y="913"/>
                  </a:lnTo>
                  <a:lnTo>
                    <a:pt x="673" y="940"/>
                  </a:lnTo>
                  <a:lnTo>
                    <a:pt x="639" y="970"/>
                  </a:lnTo>
                  <a:lnTo>
                    <a:pt x="603" y="999"/>
                  </a:lnTo>
                  <a:lnTo>
                    <a:pt x="568" y="1020"/>
                  </a:lnTo>
                  <a:lnTo>
                    <a:pt x="536" y="1034"/>
                  </a:lnTo>
                  <a:lnTo>
                    <a:pt x="506" y="1045"/>
                  </a:lnTo>
                  <a:lnTo>
                    <a:pt x="481" y="1050"/>
                  </a:lnTo>
                  <a:lnTo>
                    <a:pt x="460" y="1053"/>
                  </a:lnTo>
                  <a:lnTo>
                    <a:pt x="443" y="1053"/>
                  </a:lnTo>
                  <a:lnTo>
                    <a:pt x="437" y="1053"/>
                  </a:lnTo>
                  <a:lnTo>
                    <a:pt x="432" y="1053"/>
                  </a:lnTo>
                  <a:lnTo>
                    <a:pt x="430" y="1053"/>
                  </a:lnTo>
                  <a:lnTo>
                    <a:pt x="427" y="1053"/>
                  </a:lnTo>
                  <a:lnTo>
                    <a:pt x="418" y="1052"/>
                  </a:lnTo>
                  <a:lnTo>
                    <a:pt x="414" y="1052"/>
                  </a:lnTo>
                  <a:lnTo>
                    <a:pt x="395" y="1050"/>
                  </a:lnTo>
                  <a:lnTo>
                    <a:pt x="371" y="1043"/>
                  </a:lnTo>
                  <a:lnTo>
                    <a:pt x="345" y="1032"/>
                  </a:lnTo>
                  <a:lnTo>
                    <a:pt x="315" y="1016"/>
                  </a:lnTo>
                  <a:lnTo>
                    <a:pt x="284" y="997"/>
                  </a:lnTo>
                  <a:lnTo>
                    <a:pt x="251" y="975"/>
                  </a:lnTo>
                  <a:lnTo>
                    <a:pt x="216" y="948"/>
                  </a:lnTo>
                  <a:lnTo>
                    <a:pt x="198" y="935"/>
                  </a:lnTo>
                  <a:lnTo>
                    <a:pt x="178" y="921"/>
                  </a:lnTo>
                  <a:lnTo>
                    <a:pt x="175" y="919"/>
                  </a:lnTo>
                  <a:lnTo>
                    <a:pt x="175" y="917"/>
                  </a:lnTo>
                  <a:lnTo>
                    <a:pt x="172" y="916"/>
                  </a:lnTo>
                  <a:lnTo>
                    <a:pt x="170" y="915"/>
                  </a:lnTo>
                  <a:lnTo>
                    <a:pt x="138" y="890"/>
                  </a:lnTo>
                  <a:lnTo>
                    <a:pt x="110" y="861"/>
                  </a:lnTo>
                  <a:lnTo>
                    <a:pt x="86" y="830"/>
                  </a:lnTo>
                  <a:lnTo>
                    <a:pt x="66" y="797"/>
                  </a:lnTo>
                  <a:lnTo>
                    <a:pt x="49" y="762"/>
                  </a:lnTo>
                  <a:lnTo>
                    <a:pt x="36" y="728"/>
                  </a:lnTo>
                  <a:lnTo>
                    <a:pt x="25" y="694"/>
                  </a:lnTo>
                  <a:lnTo>
                    <a:pt x="17" y="662"/>
                  </a:lnTo>
                  <a:lnTo>
                    <a:pt x="11" y="632"/>
                  </a:lnTo>
                  <a:lnTo>
                    <a:pt x="6" y="606"/>
                  </a:lnTo>
                  <a:lnTo>
                    <a:pt x="4" y="583"/>
                  </a:lnTo>
                  <a:lnTo>
                    <a:pt x="2" y="567"/>
                  </a:lnTo>
                  <a:lnTo>
                    <a:pt x="2" y="556"/>
                  </a:lnTo>
                  <a:lnTo>
                    <a:pt x="0" y="552"/>
                  </a:lnTo>
                  <a:lnTo>
                    <a:pt x="0" y="192"/>
                  </a:lnTo>
                  <a:lnTo>
                    <a:pt x="6" y="173"/>
                  </a:lnTo>
                  <a:lnTo>
                    <a:pt x="12" y="158"/>
                  </a:lnTo>
                  <a:lnTo>
                    <a:pt x="15" y="153"/>
                  </a:lnTo>
                  <a:lnTo>
                    <a:pt x="17" y="149"/>
                  </a:lnTo>
                  <a:lnTo>
                    <a:pt x="23" y="140"/>
                  </a:lnTo>
                  <a:lnTo>
                    <a:pt x="29" y="130"/>
                  </a:lnTo>
                  <a:lnTo>
                    <a:pt x="31" y="125"/>
                  </a:lnTo>
                  <a:lnTo>
                    <a:pt x="35" y="122"/>
                  </a:lnTo>
                  <a:lnTo>
                    <a:pt x="41" y="115"/>
                  </a:lnTo>
                  <a:lnTo>
                    <a:pt x="47" y="109"/>
                  </a:lnTo>
                  <a:lnTo>
                    <a:pt x="52" y="104"/>
                  </a:lnTo>
                  <a:lnTo>
                    <a:pt x="57" y="100"/>
                  </a:lnTo>
                  <a:lnTo>
                    <a:pt x="61" y="96"/>
                  </a:lnTo>
                  <a:lnTo>
                    <a:pt x="66" y="92"/>
                  </a:lnTo>
                  <a:lnTo>
                    <a:pt x="72" y="87"/>
                  </a:lnTo>
                  <a:lnTo>
                    <a:pt x="79" y="84"/>
                  </a:lnTo>
                  <a:lnTo>
                    <a:pt x="82" y="81"/>
                  </a:lnTo>
                  <a:lnTo>
                    <a:pt x="84" y="80"/>
                  </a:lnTo>
                  <a:lnTo>
                    <a:pt x="102" y="72"/>
                  </a:lnTo>
                  <a:lnTo>
                    <a:pt x="115" y="67"/>
                  </a:lnTo>
                  <a:lnTo>
                    <a:pt x="126" y="65"/>
                  </a:lnTo>
                  <a:lnTo>
                    <a:pt x="309" y="65"/>
                  </a:lnTo>
                  <a:lnTo>
                    <a:pt x="345" y="62"/>
                  </a:lnTo>
                  <a:lnTo>
                    <a:pt x="380" y="54"/>
                  </a:lnTo>
                  <a:lnTo>
                    <a:pt x="404" y="47"/>
                  </a:lnTo>
                  <a:lnTo>
                    <a:pt x="430" y="37"/>
                  </a:lnTo>
                  <a:lnTo>
                    <a:pt x="458" y="26"/>
                  </a:lnTo>
                  <a:lnTo>
                    <a:pt x="487" y="16"/>
                  </a:lnTo>
                  <a:lnTo>
                    <a:pt x="513" y="6"/>
                  </a:lnTo>
                  <a:lnTo>
                    <a:pt x="536" y="0"/>
                  </a:lnTo>
                  <a:lnTo>
                    <a:pt x="560" y="0"/>
                  </a:lnTo>
                  <a:close/>
                </a:path>
              </a:pathLst>
            </a:cu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8" name="Freeform 127">
              <a:extLst>
                <a:ext uri="{FF2B5EF4-FFF2-40B4-BE49-F238E27FC236}">
                  <a16:creationId xmlns:a16="http://schemas.microsoft.com/office/drawing/2014/main" id="{7362A922-A5CB-0377-06FC-0AEEDAABD8C0}"/>
                </a:ext>
              </a:extLst>
            </p:cNvPr>
            <p:cNvSpPr>
              <a:spLocks/>
            </p:cNvSpPr>
            <p:nvPr/>
          </p:nvSpPr>
          <p:spPr bwMode="auto">
            <a:xfrm>
              <a:off x="3122" y="3353"/>
              <a:ext cx="281" cy="312"/>
            </a:xfrm>
            <a:custGeom>
              <a:avLst/>
              <a:gdLst>
                <a:gd name="T0" fmla="*/ 221 w 281"/>
                <a:gd name="T1" fmla="*/ 0 h 312"/>
                <a:gd name="T2" fmla="*/ 281 w 281"/>
                <a:gd name="T3" fmla="*/ 22 h 312"/>
                <a:gd name="T4" fmla="*/ 122 w 281"/>
                <a:gd name="T5" fmla="*/ 312 h 312"/>
                <a:gd name="T6" fmla="*/ 0 w 281"/>
                <a:gd name="T7" fmla="*/ 148 h 312"/>
                <a:gd name="T8" fmla="*/ 221 w 281"/>
                <a:gd name="T9" fmla="*/ 0 h 312"/>
              </a:gdLst>
              <a:ahLst/>
              <a:cxnLst>
                <a:cxn ang="0">
                  <a:pos x="T0" y="T1"/>
                </a:cxn>
                <a:cxn ang="0">
                  <a:pos x="T2" y="T3"/>
                </a:cxn>
                <a:cxn ang="0">
                  <a:pos x="T4" y="T5"/>
                </a:cxn>
                <a:cxn ang="0">
                  <a:pos x="T6" y="T7"/>
                </a:cxn>
                <a:cxn ang="0">
                  <a:pos x="T8" y="T9"/>
                </a:cxn>
              </a:cxnLst>
              <a:rect l="0" t="0" r="r" b="b"/>
              <a:pathLst>
                <a:path w="281" h="312">
                  <a:moveTo>
                    <a:pt x="221" y="0"/>
                  </a:moveTo>
                  <a:lnTo>
                    <a:pt x="281" y="22"/>
                  </a:lnTo>
                  <a:lnTo>
                    <a:pt x="122" y="312"/>
                  </a:lnTo>
                  <a:lnTo>
                    <a:pt x="0" y="148"/>
                  </a:lnTo>
                  <a:lnTo>
                    <a:pt x="221" y="0"/>
                  </a:lnTo>
                  <a:close/>
                </a:path>
              </a:pathLst>
            </a:cu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39" name="Freeform 128">
              <a:extLst>
                <a:ext uri="{FF2B5EF4-FFF2-40B4-BE49-F238E27FC236}">
                  <a16:creationId xmlns:a16="http://schemas.microsoft.com/office/drawing/2014/main" id="{237A529B-D5D6-A80E-60F4-7D83523B0AE5}"/>
                </a:ext>
              </a:extLst>
            </p:cNvPr>
            <p:cNvSpPr>
              <a:spLocks/>
            </p:cNvSpPr>
            <p:nvPr/>
          </p:nvSpPr>
          <p:spPr bwMode="auto">
            <a:xfrm>
              <a:off x="2911" y="3325"/>
              <a:ext cx="238" cy="80"/>
            </a:xfrm>
            <a:custGeom>
              <a:avLst/>
              <a:gdLst>
                <a:gd name="T0" fmla="*/ 238 w 238"/>
                <a:gd name="T1" fmla="*/ 0 h 80"/>
                <a:gd name="T2" fmla="*/ 118 w 238"/>
                <a:gd name="T3" fmla="*/ 80 h 80"/>
                <a:gd name="T4" fmla="*/ 0 w 238"/>
                <a:gd name="T5" fmla="*/ 1 h 80"/>
                <a:gd name="T6" fmla="*/ 3 w 238"/>
                <a:gd name="T7" fmla="*/ 1 h 80"/>
                <a:gd name="T8" fmla="*/ 6 w 238"/>
                <a:gd name="T9" fmla="*/ 3 h 80"/>
                <a:gd name="T10" fmla="*/ 36 w 238"/>
                <a:gd name="T11" fmla="*/ 12 h 80"/>
                <a:gd name="T12" fmla="*/ 43 w 238"/>
                <a:gd name="T13" fmla="*/ 13 h 80"/>
                <a:gd name="T14" fmla="*/ 49 w 238"/>
                <a:gd name="T15" fmla="*/ 15 h 80"/>
                <a:gd name="T16" fmla="*/ 69 w 238"/>
                <a:gd name="T17" fmla="*/ 18 h 80"/>
                <a:gd name="T18" fmla="*/ 89 w 238"/>
                <a:gd name="T19" fmla="*/ 19 h 80"/>
                <a:gd name="T20" fmla="*/ 100 w 238"/>
                <a:gd name="T21" fmla="*/ 21 h 80"/>
                <a:gd name="T22" fmla="*/ 116 w 238"/>
                <a:gd name="T23" fmla="*/ 21 h 80"/>
                <a:gd name="T24" fmla="*/ 129 w 238"/>
                <a:gd name="T25" fmla="*/ 21 h 80"/>
                <a:gd name="T26" fmla="*/ 143 w 238"/>
                <a:gd name="T27" fmla="*/ 19 h 80"/>
                <a:gd name="T28" fmla="*/ 147 w 238"/>
                <a:gd name="T29" fmla="*/ 19 h 80"/>
                <a:gd name="T30" fmla="*/ 163 w 238"/>
                <a:gd name="T31" fmla="*/ 17 h 80"/>
                <a:gd name="T32" fmla="*/ 181 w 238"/>
                <a:gd name="T33" fmla="*/ 15 h 80"/>
                <a:gd name="T34" fmla="*/ 186 w 238"/>
                <a:gd name="T35" fmla="*/ 13 h 80"/>
                <a:gd name="T36" fmla="*/ 191 w 238"/>
                <a:gd name="T37" fmla="*/ 12 h 80"/>
                <a:gd name="T38" fmla="*/ 213 w 238"/>
                <a:gd name="T39" fmla="*/ 7 h 80"/>
                <a:gd name="T40" fmla="*/ 237 w 238"/>
                <a:gd name="T41" fmla="*/ 0 h 80"/>
                <a:gd name="T42" fmla="*/ 238 w 238"/>
                <a:gd name="T4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8" h="80">
                  <a:moveTo>
                    <a:pt x="238" y="0"/>
                  </a:moveTo>
                  <a:lnTo>
                    <a:pt x="118" y="80"/>
                  </a:lnTo>
                  <a:lnTo>
                    <a:pt x="0" y="1"/>
                  </a:lnTo>
                  <a:lnTo>
                    <a:pt x="3" y="1"/>
                  </a:lnTo>
                  <a:lnTo>
                    <a:pt x="6" y="3"/>
                  </a:lnTo>
                  <a:lnTo>
                    <a:pt x="36" y="12"/>
                  </a:lnTo>
                  <a:lnTo>
                    <a:pt x="43" y="13"/>
                  </a:lnTo>
                  <a:lnTo>
                    <a:pt x="49" y="15"/>
                  </a:lnTo>
                  <a:lnTo>
                    <a:pt x="69" y="18"/>
                  </a:lnTo>
                  <a:lnTo>
                    <a:pt x="89" y="19"/>
                  </a:lnTo>
                  <a:lnTo>
                    <a:pt x="100" y="21"/>
                  </a:lnTo>
                  <a:lnTo>
                    <a:pt x="116" y="21"/>
                  </a:lnTo>
                  <a:lnTo>
                    <a:pt x="129" y="21"/>
                  </a:lnTo>
                  <a:lnTo>
                    <a:pt x="143" y="19"/>
                  </a:lnTo>
                  <a:lnTo>
                    <a:pt x="147" y="19"/>
                  </a:lnTo>
                  <a:lnTo>
                    <a:pt x="163" y="17"/>
                  </a:lnTo>
                  <a:lnTo>
                    <a:pt x="181" y="15"/>
                  </a:lnTo>
                  <a:lnTo>
                    <a:pt x="186" y="13"/>
                  </a:lnTo>
                  <a:lnTo>
                    <a:pt x="191" y="12"/>
                  </a:lnTo>
                  <a:lnTo>
                    <a:pt x="213" y="7"/>
                  </a:lnTo>
                  <a:lnTo>
                    <a:pt x="237" y="0"/>
                  </a:lnTo>
                  <a:lnTo>
                    <a:pt x="238" y="0"/>
                  </a:lnTo>
                  <a:close/>
                </a:path>
              </a:pathLst>
            </a:cu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40" name="Freeform 129">
              <a:extLst>
                <a:ext uri="{FF2B5EF4-FFF2-40B4-BE49-F238E27FC236}">
                  <a16:creationId xmlns:a16="http://schemas.microsoft.com/office/drawing/2014/main" id="{C16F28A0-11A9-9479-3AD3-0EDE20C7817B}"/>
                </a:ext>
              </a:extLst>
            </p:cNvPr>
            <p:cNvSpPr>
              <a:spLocks/>
            </p:cNvSpPr>
            <p:nvPr/>
          </p:nvSpPr>
          <p:spPr bwMode="auto">
            <a:xfrm>
              <a:off x="2487" y="1825"/>
              <a:ext cx="1086" cy="427"/>
            </a:xfrm>
            <a:custGeom>
              <a:avLst/>
              <a:gdLst>
                <a:gd name="T0" fmla="*/ 882 w 1086"/>
                <a:gd name="T1" fmla="*/ 0 h 427"/>
                <a:gd name="T2" fmla="*/ 919 w 1086"/>
                <a:gd name="T3" fmla="*/ 14 h 427"/>
                <a:gd name="T4" fmla="*/ 931 w 1086"/>
                <a:gd name="T5" fmla="*/ 33 h 427"/>
                <a:gd name="T6" fmla="*/ 928 w 1086"/>
                <a:gd name="T7" fmla="*/ 56 h 427"/>
                <a:gd name="T8" fmla="*/ 920 w 1086"/>
                <a:gd name="T9" fmla="*/ 83 h 427"/>
                <a:gd name="T10" fmla="*/ 926 w 1086"/>
                <a:gd name="T11" fmla="*/ 120 h 427"/>
                <a:gd name="T12" fmla="*/ 951 w 1086"/>
                <a:gd name="T13" fmla="*/ 149 h 427"/>
                <a:gd name="T14" fmla="*/ 995 w 1086"/>
                <a:gd name="T15" fmla="*/ 164 h 427"/>
                <a:gd name="T16" fmla="*/ 1035 w 1086"/>
                <a:gd name="T17" fmla="*/ 189 h 427"/>
                <a:gd name="T18" fmla="*/ 1061 w 1086"/>
                <a:gd name="T19" fmla="*/ 222 h 427"/>
                <a:gd name="T20" fmla="*/ 1076 w 1086"/>
                <a:gd name="T21" fmla="*/ 253 h 427"/>
                <a:gd name="T22" fmla="*/ 1085 w 1086"/>
                <a:gd name="T23" fmla="*/ 277 h 427"/>
                <a:gd name="T24" fmla="*/ 1086 w 1086"/>
                <a:gd name="T25" fmla="*/ 427 h 427"/>
                <a:gd name="T26" fmla="*/ 1082 w 1086"/>
                <a:gd name="T27" fmla="*/ 421 h 427"/>
                <a:gd name="T28" fmla="*/ 1058 w 1086"/>
                <a:gd name="T29" fmla="*/ 384 h 427"/>
                <a:gd name="T30" fmla="*/ 1027 w 1086"/>
                <a:gd name="T31" fmla="*/ 349 h 427"/>
                <a:gd name="T32" fmla="*/ 1005 w 1086"/>
                <a:gd name="T33" fmla="*/ 331 h 427"/>
                <a:gd name="T34" fmla="*/ 981 w 1086"/>
                <a:gd name="T35" fmla="*/ 315 h 427"/>
                <a:gd name="T36" fmla="*/ 925 w 1086"/>
                <a:gd name="T37" fmla="*/ 287 h 427"/>
                <a:gd name="T38" fmla="*/ 686 w 1086"/>
                <a:gd name="T39" fmla="*/ 207 h 427"/>
                <a:gd name="T40" fmla="*/ 673 w 1086"/>
                <a:gd name="T41" fmla="*/ 206 h 427"/>
                <a:gd name="T42" fmla="*/ 647 w 1086"/>
                <a:gd name="T43" fmla="*/ 205 h 427"/>
                <a:gd name="T44" fmla="*/ 614 w 1086"/>
                <a:gd name="T45" fmla="*/ 207 h 427"/>
                <a:gd name="T46" fmla="*/ 586 w 1086"/>
                <a:gd name="T47" fmla="*/ 213 h 427"/>
                <a:gd name="T48" fmla="*/ 541 w 1086"/>
                <a:gd name="T49" fmla="*/ 229 h 427"/>
                <a:gd name="T50" fmla="*/ 486 w 1086"/>
                <a:gd name="T51" fmla="*/ 249 h 427"/>
                <a:gd name="T52" fmla="*/ 439 w 1086"/>
                <a:gd name="T53" fmla="*/ 265 h 427"/>
                <a:gd name="T54" fmla="*/ 408 w 1086"/>
                <a:gd name="T55" fmla="*/ 269 h 427"/>
                <a:gd name="T56" fmla="*/ 210 w 1086"/>
                <a:gd name="T57" fmla="*/ 271 h 427"/>
                <a:gd name="T58" fmla="*/ 207 w 1086"/>
                <a:gd name="T59" fmla="*/ 271 h 427"/>
                <a:gd name="T60" fmla="*/ 203 w 1086"/>
                <a:gd name="T61" fmla="*/ 272 h 427"/>
                <a:gd name="T62" fmla="*/ 197 w 1086"/>
                <a:gd name="T63" fmla="*/ 273 h 427"/>
                <a:gd name="T64" fmla="*/ 185 w 1086"/>
                <a:gd name="T65" fmla="*/ 275 h 427"/>
                <a:gd name="T66" fmla="*/ 172 w 1086"/>
                <a:gd name="T67" fmla="*/ 280 h 427"/>
                <a:gd name="T68" fmla="*/ 159 w 1086"/>
                <a:gd name="T69" fmla="*/ 285 h 427"/>
                <a:gd name="T70" fmla="*/ 128 w 1086"/>
                <a:gd name="T71" fmla="*/ 298 h 427"/>
                <a:gd name="T72" fmla="*/ 92 w 1086"/>
                <a:gd name="T73" fmla="*/ 318 h 427"/>
                <a:gd name="T74" fmla="*/ 59 w 1086"/>
                <a:gd name="T75" fmla="*/ 346 h 427"/>
                <a:gd name="T76" fmla="*/ 31 w 1086"/>
                <a:gd name="T77" fmla="*/ 376 h 427"/>
                <a:gd name="T78" fmla="*/ 15 w 1086"/>
                <a:gd name="T79" fmla="*/ 398 h 427"/>
                <a:gd name="T80" fmla="*/ 2 w 1086"/>
                <a:gd name="T81" fmla="*/ 421 h 427"/>
                <a:gd name="T82" fmla="*/ 0 w 1086"/>
                <a:gd name="T83" fmla="*/ 314 h 427"/>
                <a:gd name="T84" fmla="*/ 14 w 1086"/>
                <a:gd name="T85" fmla="*/ 223 h 427"/>
                <a:gd name="T86" fmla="*/ 51 w 1086"/>
                <a:gd name="T87" fmla="*/ 143 h 427"/>
                <a:gd name="T88" fmla="*/ 108 w 1086"/>
                <a:gd name="T89" fmla="*/ 76 h 427"/>
                <a:gd name="T90" fmla="*/ 182 w 1086"/>
                <a:gd name="T91" fmla="*/ 28 h 427"/>
                <a:gd name="T92" fmla="*/ 268 w 1086"/>
                <a:gd name="T93" fmla="*/ 2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86" h="427">
                  <a:moveTo>
                    <a:pt x="314" y="0"/>
                  </a:moveTo>
                  <a:lnTo>
                    <a:pt x="882" y="0"/>
                  </a:lnTo>
                  <a:lnTo>
                    <a:pt x="903" y="6"/>
                  </a:lnTo>
                  <a:lnTo>
                    <a:pt x="919" y="14"/>
                  </a:lnTo>
                  <a:lnTo>
                    <a:pt x="927" y="24"/>
                  </a:lnTo>
                  <a:lnTo>
                    <a:pt x="931" y="33"/>
                  </a:lnTo>
                  <a:lnTo>
                    <a:pt x="930" y="45"/>
                  </a:lnTo>
                  <a:lnTo>
                    <a:pt x="928" y="56"/>
                  </a:lnTo>
                  <a:lnTo>
                    <a:pt x="925" y="64"/>
                  </a:lnTo>
                  <a:lnTo>
                    <a:pt x="920" y="83"/>
                  </a:lnTo>
                  <a:lnTo>
                    <a:pt x="920" y="102"/>
                  </a:lnTo>
                  <a:lnTo>
                    <a:pt x="926" y="120"/>
                  </a:lnTo>
                  <a:lnTo>
                    <a:pt x="937" y="137"/>
                  </a:lnTo>
                  <a:lnTo>
                    <a:pt x="951" y="149"/>
                  </a:lnTo>
                  <a:lnTo>
                    <a:pt x="969" y="156"/>
                  </a:lnTo>
                  <a:lnTo>
                    <a:pt x="995" y="164"/>
                  </a:lnTo>
                  <a:lnTo>
                    <a:pt x="1017" y="176"/>
                  </a:lnTo>
                  <a:lnTo>
                    <a:pt x="1035" y="189"/>
                  </a:lnTo>
                  <a:lnTo>
                    <a:pt x="1049" y="205"/>
                  </a:lnTo>
                  <a:lnTo>
                    <a:pt x="1061" y="222"/>
                  </a:lnTo>
                  <a:lnTo>
                    <a:pt x="1070" y="237"/>
                  </a:lnTo>
                  <a:lnTo>
                    <a:pt x="1076" y="253"/>
                  </a:lnTo>
                  <a:lnTo>
                    <a:pt x="1081" y="266"/>
                  </a:lnTo>
                  <a:lnTo>
                    <a:pt x="1085" y="277"/>
                  </a:lnTo>
                  <a:lnTo>
                    <a:pt x="1086" y="284"/>
                  </a:lnTo>
                  <a:lnTo>
                    <a:pt x="1086" y="427"/>
                  </a:lnTo>
                  <a:lnTo>
                    <a:pt x="1085" y="424"/>
                  </a:lnTo>
                  <a:lnTo>
                    <a:pt x="1082" y="421"/>
                  </a:lnTo>
                  <a:lnTo>
                    <a:pt x="1061" y="386"/>
                  </a:lnTo>
                  <a:lnTo>
                    <a:pt x="1058" y="384"/>
                  </a:lnTo>
                  <a:lnTo>
                    <a:pt x="1044" y="367"/>
                  </a:lnTo>
                  <a:lnTo>
                    <a:pt x="1027" y="349"/>
                  </a:lnTo>
                  <a:lnTo>
                    <a:pt x="1025" y="348"/>
                  </a:lnTo>
                  <a:lnTo>
                    <a:pt x="1005" y="331"/>
                  </a:lnTo>
                  <a:lnTo>
                    <a:pt x="982" y="315"/>
                  </a:lnTo>
                  <a:lnTo>
                    <a:pt x="981" y="315"/>
                  </a:lnTo>
                  <a:lnTo>
                    <a:pt x="953" y="300"/>
                  </a:lnTo>
                  <a:lnTo>
                    <a:pt x="925" y="287"/>
                  </a:lnTo>
                  <a:lnTo>
                    <a:pt x="726" y="217"/>
                  </a:lnTo>
                  <a:lnTo>
                    <a:pt x="686" y="207"/>
                  </a:lnTo>
                  <a:lnTo>
                    <a:pt x="680" y="207"/>
                  </a:lnTo>
                  <a:lnTo>
                    <a:pt x="673" y="206"/>
                  </a:lnTo>
                  <a:lnTo>
                    <a:pt x="648" y="204"/>
                  </a:lnTo>
                  <a:lnTo>
                    <a:pt x="647" y="205"/>
                  </a:lnTo>
                  <a:lnTo>
                    <a:pt x="621" y="207"/>
                  </a:lnTo>
                  <a:lnTo>
                    <a:pt x="614" y="207"/>
                  </a:lnTo>
                  <a:lnTo>
                    <a:pt x="605" y="209"/>
                  </a:lnTo>
                  <a:lnTo>
                    <a:pt x="586" y="213"/>
                  </a:lnTo>
                  <a:lnTo>
                    <a:pt x="566" y="219"/>
                  </a:lnTo>
                  <a:lnTo>
                    <a:pt x="541" y="229"/>
                  </a:lnTo>
                  <a:lnTo>
                    <a:pt x="513" y="240"/>
                  </a:lnTo>
                  <a:lnTo>
                    <a:pt x="486" y="249"/>
                  </a:lnTo>
                  <a:lnTo>
                    <a:pt x="461" y="257"/>
                  </a:lnTo>
                  <a:lnTo>
                    <a:pt x="439" y="265"/>
                  </a:lnTo>
                  <a:lnTo>
                    <a:pt x="424" y="268"/>
                  </a:lnTo>
                  <a:lnTo>
                    <a:pt x="408" y="269"/>
                  </a:lnTo>
                  <a:lnTo>
                    <a:pt x="219" y="269"/>
                  </a:lnTo>
                  <a:lnTo>
                    <a:pt x="210" y="271"/>
                  </a:lnTo>
                  <a:lnTo>
                    <a:pt x="209" y="271"/>
                  </a:lnTo>
                  <a:lnTo>
                    <a:pt x="207" y="271"/>
                  </a:lnTo>
                  <a:lnTo>
                    <a:pt x="203" y="272"/>
                  </a:lnTo>
                  <a:lnTo>
                    <a:pt x="203" y="272"/>
                  </a:lnTo>
                  <a:lnTo>
                    <a:pt x="202" y="272"/>
                  </a:lnTo>
                  <a:lnTo>
                    <a:pt x="197" y="273"/>
                  </a:lnTo>
                  <a:lnTo>
                    <a:pt x="192" y="274"/>
                  </a:lnTo>
                  <a:lnTo>
                    <a:pt x="185" y="275"/>
                  </a:lnTo>
                  <a:lnTo>
                    <a:pt x="183" y="277"/>
                  </a:lnTo>
                  <a:lnTo>
                    <a:pt x="172" y="280"/>
                  </a:lnTo>
                  <a:lnTo>
                    <a:pt x="159" y="284"/>
                  </a:lnTo>
                  <a:lnTo>
                    <a:pt x="159" y="285"/>
                  </a:lnTo>
                  <a:lnTo>
                    <a:pt x="132" y="297"/>
                  </a:lnTo>
                  <a:lnTo>
                    <a:pt x="128" y="298"/>
                  </a:lnTo>
                  <a:lnTo>
                    <a:pt x="98" y="315"/>
                  </a:lnTo>
                  <a:lnTo>
                    <a:pt x="92" y="318"/>
                  </a:lnTo>
                  <a:lnTo>
                    <a:pt x="62" y="342"/>
                  </a:lnTo>
                  <a:lnTo>
                    <a:pt x="59" y="346"/>
                  </a:lnTo>
                  <a:lnTo>
                    <a:pt x="45" y="360"/>
                  </a:lnTo>
                  <a:lnTo>
                    <a:pt x="31" y="376"/>
                  </a:lnTo>
                  <a:lnTo>
                    <a:pt x="28" y="379"/>
                  </a:lnTo>
                  <a:lnTo>
                    <a:pt x="15" y="398"/>
                  </a:lnTo>
                  <a:lnTo>
                    <a:pt x="3" y="418"/>
                  </a:lnTo>
                  <a:lnTo>
                    <a:pt x="2" y="421"/>
                  </a:lnTo>
                  <a:lnTo>
                    <a:pt x="0" y="423"/>
                  </a:lnTo>
                  <a:lnTo>
                    <a:pt x="0" y="314"/>
                  </a:lnTo>
                  <a:lnTo>
                    <a:pt x="4" y="267"/>
                  </a:lnTo>
                  <a:lnTo>
                    <a:pt x="14" y="223"/>
                  </a:lnTo>
                  <a:lnTo>
                    <a:pt x="29" y="181"/>
                  </a:lnTo>
                  <a:lnTo>
                    <a:pt x="51" y="143"/>
                  </a:lnTo>
                  <a:lnTo>
                    <a:pt x="77" y="107"/>
                  </a:lnTo>
                  <a:lnTo>
                    <a:pt x="108" y="76"/>
                  </a:lnTo>
                  <a:lnTo>
                    <a:pt x="144" y="50"/>
                  </a:lnTo>
                  <a:lnTo>
                    <a:pt x="182" y="28"/>
                  </a:lnTo>
                  <a:lnTo>
                    <a:pt x="223" y="13"/>
                  </a:lnTo>
                  <a:lnTo>
                    <a:pt x="268" y="2"/>
                  </a:lnTo>
                  <a:lnTo>
                    <a:pt x="314" y="0"/>
                  </a:lnTo>
                  <a:close/>
                </a:path>
              </a:pathLst>
            </a:cu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41" name="Freeform 130">
              <a:extLst>
                <a:ext uri="{FF2B5EF4-FFF2-40B4-BE49-F238E27FC236}">
                  <a16:creationId xmlns:a16="http://schemas.microsoft.com/office/drawing/2014/main" id="{860F0012-E1A2-BC0A-5D20-77B3E58D5579}"/>
                </a:ext>
              </a:extLst>
            </p:cNvPr>
            <p:cNvSpPr>
              <a:spLocks/>
            </p:cNvSpPr>
            <p:nvPr/>
          </p:nvSpPr>
          <p:spPr bwMode="auto">
            <a:xfrm>
              <a:off x="1872" y="3420"/>
              <a:ext cx="2314" cy="708"/>
            </a:xfrm>
            <a:custGeom>
              <a:avLst/>
              <a:gdLst>
                <a:gd name="T0" fmla="*/ 1657 w 2314"/>
                <a:gd name="T1" fmla="*/ 0 h 708"/>
                <a:gd name="T2" fmla="*/ 2137 w 2314"/>
                <a:gd name="T3" fmla="*/ 174 h 708"/>
                <a:gd name="T4" fmla="*/ 2168 w 2314"/>
                <a:gd name="T5" fmla="*/ 188 h 708"/>
                <a:gd name="T6" fmla="*/ 2195 w 2314"/>
                <a:gd name="T7" fmla="*/ 207 h 708"/>
                <a:gd name="T8" fmla="*/ 2217 w 2314"/>
                <a:gd name="T9" fmla="*/ 230 h 708"/>
                <a:gd name="T10" fmla="*/ 2236 w 2314"/>
                <a:gd name="T11" fmla="*/ 257 h 708"/>
                <a:gd name="T12" fmla="*/ 2249 w 2314"/>
                <a:gd name="T13" fmla="*/ 287 h 708"/>
                <a:gd name="T14" fmla="*/ 2258 w 2314"/>
                <a:gd name="T15" fmla="*/ 319 h 708"/>
                <a:gd name="T16" fmla="*/ 2314 w 2314"/>
                <a:gd name="T17" fmla="*/ 652 h 708"/>
                <a:gd name="T18" fmla="*/ 2314 w 2314"/>
                <a:gd name="T19" fmla="*/ 665 h 708"/>
                <a:gd name="T20" fmla="*/ 2312 w 2314"/>
                <a:gd name="T21" fmla="*/ 676 h 708"/>
                <a:gd name="T22" fmla="*/ 2307 w 2314"/>
                <a:gd name="T23" fmla="*/ 685 h 708"/>
                <a:gd name="T24" fmla="*/ 2303 w 2314"/>
                <a:gd name="T25" fmla="*/ 691 h 708"/>
                <a:gd name="T26" fmla="*/ 2297 w 2314"/>
                <a:gd name="T27" fmla="*/ 696 h 708"/>
                <a:gd name="T28" fmla="*/ 2290 w 2314"/>
                <a:gd name="T29" fmla="*/ 702 h 708"/>
                <a:gd name="T30" fmla="*/ 2279 w 2314"/>
                <a:gd name="T31" fmla="*/ 707 h 708"/>
                <a:gd name="T32" fmla="*/ 2266 w 2314"/>
                <a:gd name="T33" fmla="*/ 708 h 708"/>
                <a:gd name="T34" fmla="*/ 48 w 2314"/>
                <a:gd name="T35" fmla="*/ 708 h 708"/>
                <a:gd name="T36" fmla="*/ 35 w 2314"/>
                <a:gd name="T37" fmla="*/ 707 h 708"/>
                <a:gd name="T38" fmla="*/ 25 w 2314"/>
                <a:gd name="T39" fmla="*/ 702 h 708"/>
                <a:gd name="T40" fmla="*/ 17 w 2314"/>
                <a:gd name="T41" fmla="*/ 696 h 708"/>
                <a:gd name="T42" fmla="*/ 12 w 2314"/>
                <a:gd name="T43" fmla="*/ 691 h 708"/>
                <a:gd name="T44" fmla="*/ 7 w 2314"/>
                <a:gd name="T45" fmla="*/ 685 h 708"/>
                <a:gd name="T46" fmla="*/ 2 w 2314"/>
                <a:gd name="T47" fmla="*/ 676 h 708"/>
                <a:gd name="T48" fmla="*/ 0 w 2314"/>
                <a:gd name="T49" fmla="*/ 665 h 708"/>
                <a:gd name="T50" fmla="*/ 1 w 2314"/>
                <a:gd name="T51" fmla="*/ 652 h 708"/>
                <a:gd name="T52" fmla="*/ 56 w 2314"/>
                <a:gd name="T53" fmla="*/ 319 h 708"/>
                <a:gd name="T54" fmla="*/ 64 w 2314"/>
                <a:gd name="T55" fmla="*/ 287 h 708"/>
                <a:gd name="T56" fmla="*/ 78 w 2314"/>
                <a:gd name="T57" fmla="*/ 257 h 708"/>
                <a:gd name="T58" fmla="*/ 97 w 2314"/>
                <a:gd name="T59" fmla="*/ 230 h 708"/>
                <a:gd name="T60" fmla="*/ 119 w 2314"/>
                <a:gd name="T61" fmla="*/ 207 h 708"/>
                <a:gd name="T62" fmla="*/ 147 w 2314"/>
                <a:gd name="T63" fmla="*/ 188 h 708"/>
                <a:gd name="T64" fmla="*/ 177 w 2314"/>
                <a:gd name="T65" fmla="*/ 174 h 708"/>
                <a:gd name="T66" fmla="*/ 657 w 2314"/>
                <a:gd name="T67" fmla="*/ 0 h 708"/>
                <a:gd name="T68" fmla="*/ 877 w 2314"/>
                <a:gd name="T69" fmla="*/ 399 h 708"/>
                <a:gd name="T70" fmla="*/ 886 w 2314"/>
                <a:gd name="T71" fmla="*/ 412 h 708"/>
                <a:gd name="T72" fmla="*/ 899 w 2314"/>
                <a:gd name="T73" fmla="*/ 423 h 708"/>
                <a:gd name="T74" fmla="*/ 914 w 2314"/>
                <a:gd name="T75" fmla="*/ 429 h 708"/>
                <a:gd name="T76" fmla="*/ 930 w 2314"/>
                <a:gd name="T77" fmla="*/ 432 h 708"/>
                <a:gd name="T78" fmla="*/ 935 w 2314"/>
                <a:gd name="T79" fmla="*/ 432 h 708"/>
                <a:gd name="T80" fmla="*/ 949 w 2314"/>
                <a:gd name="T81" fmla="*/ 431 h 708"/>
                <a:gd name="T82" fmla="*/ 964 w 2314"/>
                <a:gd name="T83" fmla="*/ 425 h 708"/>
                <a:gd name="T84" fmla="*/ 977 w 2314"/>
                <a:gd name="T85" fmla="*/ 417 h 708"/>
                <a:gd name="T86" fmla="*/ 988 w 2314"/>
                <a:gd name="T87" fmla="*/ 406 h 708"/>
                <a:gd name="T88" fmla="*/ 1106 w 2314"/>
                <a:gd name="T89" fmla="*/ 244 h 708"/>
                <a:gd name="T90" fmla="*/ 1106 w 2314"/>
                <a:gd name="T91" fmla="*/ 244 h 708"/>
                <a:gd name="T92" fmla="*/ 1107 w 2314"/>
                <a:gd name="T93" fmla="*/ 244 h 708"/>
                <a:gd name="T94" fmla="*/ 1107 w 2314"/>
                <a:gd name="T95" fmla="*/ 243 h 708"/>
                <a:gd name="T96" fmla="*/ 1112 w 2314"/>
                <a:gd name="T97" fmla="*/ 237 h 708"/>
                <a:gd name="T98" fmla="*/ 1112 w 2314"/>
                <a:gd name="T99" fmla="*/ 237 h 708"/>
                <a:gd name="T100" fmla="*/ 1157 w 2314"/>
                <a:gd name="T101" fmla="*/ 175 h 708"/>
                <a:gd name="T102" fmla="*/ 1326 w 2314"/>
                <a:gd name="T103" fmla="*/ 406 h 708"/>
                <a:gd name="T104" fmla="*/ 1337 w 2314"/>
                <a:gd name="T105" fmla="*/ 417 h 708"/>
                <a:gd name="T106" fmla="*/ 1350 w 2314"/>
                <a:gd name="T107" fmla="*/ 425 h 708"/>
                <a:gd name="T108" fmla="*/ 1364 w 2314"/>
                <a:gd name="T109" fmla="*/ 431 h 708"/>
                <a:gd name="T110" fmla="*/ 1380 w 2314"/>
                <a:gd name="T111" fmla="*/ 432 h 708"/>
                <a:gd name="T112" fmla="*/ 1384 w 2314"/>
                <a:gd name="T113" fmla="*/ 432 h 708"/>
                <a:gd name="T114" fmla="*/ 1400 w 2314"/>
                <a:gd name="T115" fmla="*/ 429 h 708"/>
                <a:gd name="T116" fmla="*/ 1415 w 2314"/>
                <a:gd name="T117" fmla="*/ 423 h 708"/>
                <a:gd name="T118" fmla="*/ 1428 w 2314"/>
                <a:gd name="T119" fmla="*/ 412 h 708"/>
                <a:gd name="T120" fmla="*/ 1437 w 2314"/>
                <a:gd name="T121" fmla="*/ 399 h 708"/>
                <a:gd name="T122" fmla="*/ 1657 w 2314"/>
                <a:gd name="T123" fmla="*/ 0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4" h="708">
                  <a:moveTo>
                    <a:pt x="1657" y="0"/>
                  </a:moveTo>
                  <a:lnTo>
                    <a:pt x="2137" y="174"/>
                  </a:lnTo>
                  <a:lnTo>
                    <a:pt x="2168" y="188"/>
                  </a:lnTo>
                  <a:lnTo>
                    <a:pt x="2195" y="207"/>
                  </a:lnTo>
                  <a:lnTo>
                    <a:pt x="2217" y="230"/>
                  </a:lnTo>
                  <a:lnTo>
                    <a:pt x="2236" y="257"/>
                  </a:lnTo>
                  <a:lnTo>
                    <a:pt x="2249" y="287"/>
                  </a:lnTo>
                  <a:lnTo>
                    <a:pt x="2258" y="319"/>
                  </a:lnTo>
                  <a:lnTo>
                    <a:pt x="2314" y="652"/>
                  </a:lnTo>
                  <a:lnTo>
                    <a:pt x="2314" y="665"/>
                  </a:lnTo>
                  <a:lnTo>
                    <a:pt x="2312" y="676"/>
                  </a:lnTo>
                  <a:lnTo>
                    <a:pt x="2307" y="685"/>
                  </a:lnTo>
                  <a:lnTo>
                    <a:pt x="2303" y="691"/>
                  </a:lnTo>
                  <a:lnTo>
                    <a:pt x="2297" y="696"/>
                  </a:lnTo>
                  <a:lnTo>
                    <a:pt x="2290" y="702"/>
                  </a:lnTo>
                  <a:lnTo>
                    <a:pt x="2279" y="707"/>
                  </a:lnTo>
                  <a:lnTo>
                    <a:pt x="2266" y="708"/>
                  </a:lnTo>
                  <a:lnTo>
                    <a:pt x="48" y="708"/>
                  </a:lnTo>
                  <a:lnTo>
                    <a:pt x="35" y="707"/>
                  </a:lnTo>
                  <a:lnTo>
                    <a:pt x="25" y="702"/>
                  </a:lnTo>
                  <a:lnTo>
                    <a:pt x="17" y="696"/>
                  </a:lnTo>
                  <a:lnTo>
                    <a:pt x="12" y="691"/>
                  </a:lnTo>
                  <a:lnTo>
                    <a:pt x="7" y="685"/>
                  </a:lnTo>
                  <a:lnTo>
                    <a:pt x="2" y="676"/>
                  </a:lnTo>
                  <a:lnTo>
                    <a:pt x="0" y="665"/>
                  </a:lnTo>
                  <a:lnTo>
                    <a:pt x="1" y="652"/>
                  </a:lnTo>
                  <a:lnTo>
                    <a:pt x="56" y="319"/>
                  </a:lnTo>
                  <a:lnTo>
                    <a:pt x="64" y="287"/>
                  </a:lnTo>
                  <a:lnTo>
                    <a:pt x="78" y="257"/>
                  </a:lnTo>
                  <a:lnTo>
                    <a:pt x="97" y="230"/>
                  </a:lnTo>
                  <a:lnTo>
                    <a:pt x="119" y="207"/>
                  </a:lnTo>
                  <a:lnTo>
                    <a:pt x="147" y="188"/>
                  </a:lnTo>
                  <a:lnTo>
                    <a:pt x="177" y="174"/>
                  </a:lnTo>
                  <a:lnTo>
                    <a:pt x="657" y="0"/>
                  </a:lnTo>
                  <a:lnTo>
                    <a:pt x="877" y="399"/>
                  </a:lnTo>
                  <a:lnTo>
                    <a:pt x="886" y="412"/>
                  </a:lnTo>
                  <a:lnTo>
                    <a:pt x="899" y="423"/>
                  </a:lnTo>
                  <a:lnTo>
                    <a:pt x="914" y="429"/>
                  </a:lnTo>
                  <a:lnTo>
                    <a:pt x="930" y="432"/>
                  </a:lnTo>
                  <a:lnTo>
                    <a:pt x="935" y="432"/>
                  </a:lnTo>
                  <a:lnTo>
                    <a:pt x="949" y="431"/>
                  </a:lnTo>
                  <a:lnTo>
                    <a:pt x="964" y="425"/>
                  </a:lnTo>
                  <a:lnTo>
                    <a:pt x="977" y="417"/>
                  </a:lnTo>
                  <a:lnTo>
                    <a:pt x="988" y="406"/>
                  </a:lnTo>
                  <a:lnTo>
                    <a:pt x="1106" y="244"/>
                  </a:lnTo>
                  <a:lnTo>
                    <a:pt x="1106" y="244"/>
                  </a:lnTo>
                  <a:lnTo>
                    <a:pt x="1107" y="244"/>
                  </a:lnTo>
                  <a:lnTo>
                    <a:pt x="1107" y="243"/>
                  </a:lnTo>
                  <a:lnTo>
                    <a:pt x="1112" y="237"/>
                  </a:lnTo>
                  <a:lnTo>
                    <a:pt x="1112" y="237"/>
                  </a:lnTo>
                  <a:lnTo>
                    <a:pt x="1157" y="175"/>
                  </a:lnTo>
                  <a:lnTo>
                    <a:pt x="1326" y="406"/>
                  </a:lnTo>
                  <a:lnTo>
                    <a:pt x="1337" y="417"/>
                  </a:lnTo>
                  <a:lnTo>
                    <a:pt x="1350" y="425"/>
                  </a:lnTo>
                  <a:lnTo>
                    <a:pt x="1364" y="431"/>
                  </a:lnTo>
                  <a:lnTo>
                    <a:pt x="1380" y="432"/>
                  </a:lnTo>
                  <a:lnTo>
                    <a:pt x="1384" y="432"/>
                  </a:lnTo>
                  <a:lnTo>
                    <a:pt x="1400" y="429"/>
                  </a:lnTo>
                  <a:lnTo>
                    <a:pt x="1415" y="423"/>
                  </a:lnTo>
                  <a:lnTo>
                    <a:pt x="1428" y="412"/>
                  </a:lnTo>
                  <a:lnTo>
                    <a:pt x="1437" y="399"/>
                  </a:lnTo>
                  <a:lnTo>
                    <a:pt x="1657" y="0"/>
                  </a:lnTo>
                  <a:close/>
                </a:path>
              </a:pathLst>
            </a:cu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42" name="Freeform 131">
              <a:extLst>
                <a:ext uri="{FF2B5EF4-FFF2-40B4-BE49-F238E27FC236}">
                  <a16:creationId xmlns:a16="http://schemas.microsoft.com/office/drawing/2014/main" id="{554E8E63-5B60-FF96-B28B-A90D85878E48}"/>
                </a:ext>
              </a:extLst>
            </p:cNvPr>
            <p:cNvSpPr>
              <a:spLocks/>
            </p:cNvSpPr>
            <p:nvPr/>
          </p:nvSpPr>
          <p:spPr bwMode="auto">
            <a:xfrm>
              <a:off x="2654" y="3353"/>
              <a:ext cx="282" cy="312"/>
            </a:xfrm>
            <a:custGeom>
              <a:avLst/>
              <a:gdLst>
                <a:gd name="T0" fmla="*/ 61 w 282"/>
                <a:gd name="T1" fmla="*/ 0 h 312"/>
                <a:gd name="T2" fmla="*/ 282 w 282"/>
                <a:gd name="T3" fmla="*/ 148 h 312"/>
                <a:gd name="T4" fmla="*/ 223 w 282"/>
                <a:gd name="T5" fmla="*/ 226 h 312"/>
                <a:gd name="T6" fmla="*/ 223 w 282"/>
                <a:gd name="T7" fmla="*/ 226 h 312"/>
                <a:gd name="T8" fmla="*/ 219 w 282"/>
                <a:gd name="T9" fmla="*/ 234 h 312"/>
                <a:gd name="T10" fmla="*/ 219 w 282"/>
                <a:gd name="T11" fmla="*/ 234 h 312"/>
                <a:gd name="T12" fmla="*/ 160 w 282"/>
                <a:gd name="T13" fmla="*/ 312 h 312"/>
                <a:gd name="T14" fmla="*/ 0 w 282"/>
                <a:gd name="T15" fmla="*/ 22 h 312"/>
                <a:gd name="T16" fmla="*/ 61 w 282"/>
                <a:gd name="T17"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2" h="312">
                  <a:moveTo>
                    <a:pt x="61" y="0"/>
                  </a:moveTo>
                  <a:lnTo>
                    <a:pt x="282" y="148"/>
                  </a:lnTo>
                  <a:lnTo>
                    <a:pt x="223" y="226"/>
                  </a:lnTo>
                  <a:lnTo>
                    <a:pt x="223" y="226"/>
                  </a:lnTo>
                  <a:lnTo>
                    <a:pt x="219" y="234"/>
                  </a:lnTo>
                  <a:lnTo>
                    <a:pt x="219" y="234"/>
                  </a:lnTo>
                  <a:lnTo>
                    <a:pt x="160" y="312"/>
                  </a:lnTo>
                  <a:lnTo>
                    <a:pt x="0" y="22"/>
                  </a:lnTo>
                  <a:lnTo>
                    <a:pt x="61" y="0"/>
                  </a:lnTo>
                  <a:close/>
                </a:path>
              </a:pathLst>
            </a:cu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43" name="Freeform 132">
              <a:extLst>
                <a:ext uri="{FF2B5EF4-FFF2-40B4-BE49-F238E27FC236}">
                  <a16:creationId xmlns:a16="http://schemas.microsoft.com/office/drawing/2014/main" id="{B6660025-6742-97C7-1EE3-59AD31757305}"/>
                </a:ext>
              </a:extLst>
            </p:cNvPr>
            <p:cNvSpPr>
              <a:spLocks/>
            </p:cNvSpPr>
            <p:nvPr/>
          </p:nvSpPr>
          <p:spPr bwMode="auto">
            <a:xfrm>
              <a:off x="2815" y="196"/>
              <a:ext cx="2989" cy="2341"/>
            </a:xfrm>
            <a:custGeom>
              <a:avLst/>
              <a:gdLst>
                <a:gd name="T0" fmla="*/ 0 w 2989"/>
                <a:gd name="T1" fmla="*/ 0 h 2341"/>
                <a:gd name="T2" fmla="*/ 2989 w 2989"/>
                <a:gd name="T3" fmla="*/ 0 h 2341"/>
                <a:gd name="T4" fmla="*/ 2989 w 2989"/>
                <a:gd name="T5" fmla="*/ 2341 h 2341"/>
                <a:gd name="T6" fmla="*/ 848 w 2989"/>
                <a:gd name="T7" fmla="*/ 2341 h 2341"/>
                <a:gd name="T8" fmla="*/ 852 w 2989"/>
                <a:gd name="T9" fmla="*/ 2334 h 2341"/>
                <a:gd name="T10" fmla="*/ 857 w 2989"/>
                <a:gd name="T11" fmla="*/ 2328 h 2341"/>
                <a:gd name="T12" fmla="*/ 870 w 2989"/>
                <a:gd name="T13" fmla="*/ 2300 h 2341"/>
                <a:gd name="T14" fmla="*/ 881 w 2989"/>
                <a:gd name="T15" fmla="*/ 2273 h 2341"/>
                <a:gd name="T16" fmla="*/ 887 w 2989"/>
                <a:gd name="T17" fmla="*/ 2243 h 2341"/>
                <a:gd name="T18" fmla="*/ 889 w 2989"/>
                <a:gd name="T19" fmla="*/ 2213 h 2341"/>
                <a:gd name="T20" fmla="*/ 889 w 2989"/>
                <a:gd name="T21" fmla="*/ 2206 h 2341"/>
                <a:gd name="T22" fmla="*/ 2784 w 2989"/>
                <a:gd name="T23" fmla="*/ 2206 h 2341"/>
                <a:gd name="T24" fmla="*/ 2806 w 2989"/>
                <a:gd name="T25" fmla="*/ 2203 h 2341"/>
                <a:gd name="T26" fmla="*/ 2824 w 2989"/>
                <a:gd name="T27" fmla="*/ 2193 h 2341"/>
                <a:gd name="T28" fmla="*/ 2838 w 2989"/>
                <a:gd name="T29" fmla="*/ 2179 h 2341"/>
                <a:gd name="T30" fmla="*/ 2846 w 2989"/>
                <a:gd name="T31" fmla="*/ 2161 h 2341"/>
                <a:gd name="T32" fmla="*/ 2850 w 2989"/>
                <a:gd name="T33" fmla="*/ 2141 h 2341"/>
                <a:gd name="T34" fmla="*/ 2850 w 2989"/>
                <a:gd name="T35" fmla="*/ 200 h 2341"/>
                <a:gd name="T36" fmla="*/ 2846 w 2989"/>
                <a:gd name="T37" fmla="*/ 178 h 2341"/>
                <a:gd name="T38" fmla="*/ 2838 w 2989"/>
                <a:gd name="T39" fmla="*/ 161 h 2341"/>
                <a:gd name="T40" fmla="*/ 2824 w 2989"/>
                <a:gd name="T41" fmla="*/ 146 h 2341"/>
                <a:gd name="T42" fmla="*/ 2806 w 2989"/>
                <a:gd name="T43" fmla="*/ 138 h 2341"/>
                <a:gd name="T44" fmla="*/ 2784 w 2989"/>
                <a:gd name="T45" fmla="*/ 134 h 2341"/>
                <a:gd name="T46" fmla="*/ 206 w 2989"/>
                <a:gd name="T47" fmla="*/ 134 h 2341"/>
                <a:gd name="T48" fmla="*/ 184 w 2989"/>
                <a:gd name="T49" fmla="*/ 138 h 2341"/>
                <a:gd name="T50" fmla="*/ 166 w 2989"/>
                <a:gd name="T51" fmla="*/ 146 h 2341"/>
                <a:gd name="T52" fmla="*/ 152 w 2989"/>
                <a:gd name="T53" fmla="*/ 161 h 2341"/>
                <a:gd name="T54" fmla="*/ 142 w 2989"/>
                <a:gd name="T55" fmla="*/ 178 h 2341"/>
                <a:gd name="T56" fmla="*/ 140 w 2989"/>
                <a:gd name="T57" fmla="*/ 200 h 2341"/>
                <a:gd name="T58" fmla="*/ 140 w 2989"/>
                <a:gd name="T59" fmla="*/ 1498 h 2341"/>
                <a:gd name="T60" fmla="*/ 0 w 2989"/>
                <a:gd name="T61" fmla="*/ 1498 h 2341"/>
                <a:gd name="T62" fmla="*/ 0 w 2989"/>
                <a:gd name="T63" fmla="*/ 0 h 2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89" h="2341">
                  <a:moveTo>
                    <a:pt x="0" y="0"/>
                  </a:moveTo>
                  <a:lnTo>
                    <a:pt x="2989" y="0"/>
                  </a:lnTo>
                  <a:lnTo>
                    <a:pt x="2989" y="2341"/>
                  </a:lnTo>
                  <a:lnTo>
                    <a:pt x="848" y="2341"/>
                  </a:lnTo>
                  <a:lnTo>
                    <a:pt x="852" y="2334"/>
                  </a:lnTo>
                  <a:lnTo>
                    <a:pt x="857" y="2328"/>
                  </a:lnTo>
                  <a:lnTo>
                    <a:pt x="870" y="2300"/>
                  </a:lnTo>
                  <a:lnTo>
                    <a:pt x="881" y="2273"/>
                  </a:lnTo>
                  <a:lnTo>
                    <a:pt x="887" y="2243"/>
                  </a:lnTo>
                  <a:lnTo>
                    <a:pt x="889" y="2213"/>
                  </a:lnTo>
                  <a:lnTo>
                    <a:pt x="889" y="2206"/>
                  </a:lnTo>
                  <a:lnTo>
                    <a:pt x="2784" y="2206"/>
                  </a:lnTo>
                  <a:lnTo>
                    <a:pt x="2806" y="2203"/>
                  </a:lnTo>
                  <a:lnTo>
                    <a:pt x="2824" y="2193"/>
                  </a:lnTo>
                  <a:lnTo>
                    <a:pt x="2838" y="2179"/>
                  </a:lnTo>
                  <a:lnTo>
                    <a:pt x="2846" y="2161"/>
                  </a:lnTo>
                  <a:lnTo>
                    <a:pt x="2850" y="2141"/>
                  </a:lnTo>
                  <a:lnTo>
                    <a:pt x="2850" y="200"/>
                  </a:lnTo>
                  <a:lnTo>
                    <a:pt x="2846" y="178"/>
                  </a:lnTo>
                  <a:lnTo>
                    <a:pt x="2838" y="161"/>
                  </a:lnTo>
                  <a:lnTo>
                    <a:pt x="2824" y="146"/>
                  </a:lnTo>
                  <a:lnTo>
                    <a:pt x="2806" y="138"/>
                  </a:lnTo>
                  <a:lnTo>
                    <a:pt x="2784" y="134"/>
                  </a:lnTo>
                  <a:lnTo>
                    <a:pt x="206" y="134"/>
                  </a:lnTo>
                  <a:lnTo>
                    <a:pt x="184" y="138"/>
                  </a:lnTo>
                  <a:lnTo>
                    <a:pt x="166" y="146"/>
                  </a:lnTo>
                  <a:lnTo>
                    <a:pt x="152" y="161"/>
                  </a:lnTo>
                  <a:lnTo>
                    <a:pt x="142" y="178"/>
                  </a:lnTo>
                  <a:lnTo>
                    <a:pt x="140" y="200"/>
                  </a:lnTo>
                  <a:lnTo>
                    <a:pt x="140" y="1498"/>
                  </a:lnTo>
                  <a:lnTo>
                    <a:pt x="0" y="1498"/>
                  </a:lnTo>
                  <a:lnTo>
                    <a:pt x="0" y="0"/>
                  </a:lnTo>
                  <a:close/>
                </a:path>
              </a:pathLst>
            </a:cu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44" name="Freeform 133">
              <a:extLst>
                <a:ext uri="{FF2B5EF4-FFF2-40B4-BE49-F238E27FC236}">
                  <a16:creationId xmlns:a16="http://schemas.microsoft.com/office/drawing/2014/main" id="{9B29D4FF-2806-E804-3F4D-45B142FCAE39}"/>
                </a:ext>
              </a:extLst>
            </p:cNvPr>
            <p:cNvSpPr>
              <a:spLocks noEditPoints="1"/>
            </p:cNvSpPr>
            <p:nvPr/>
          </p:nvSpPr>
          <p:spPr bwMode="auto">
            <a:xfrm>
              <a:off x="3086" y="462"/>
              <a:ext cx="2448" cy="1809"/>
            </a:xfrm>
            <a:custGeom>
              <a:avLst/>
              <a:gdLst>
                <a:gd name="T0" fmla="*/ 1348 w 2448"/>
                <a:gd name="T1" fmla="*/ 793 h 1809"/>
                <a:gd name="T2" fmla="*/ 1348 w 2448"/>
                <a:gd name="T3" fmla="*/ 1623 h 1809"/>
                <a:gd name="T4" fmla="*/ 1644 w 2448"/>
                <a:gd name="T5" fmla="*/ 1623 h 1809"/>
                <a:gd name="T6" fmla="*/ 1644 w 2448"/>
                <a:gd name="T7" fmla="*/ 793 h 1809"/>
                <a:gd name="T8" fmla="*/ 1348 w 2448"/>
                <a:gd name="T9" fmla="*/ 793 h 1809"/>
                <a:gd name="T10" fmla="*/ 1893 w 2448"/>
                <a:gd name="T11" fmla="*/ 442 h 1809"/>
                <a:gd name="T12" fmla="*/ 1893 w 2448"/>
                <a:gd name="T13" fmla="*/ 1623 h 1809"/>
                <a:gd name="T14" fmla="*/ 2189 w 2448"/>
                <a:gd name="T15" fmla="*/ 1623 h 1809"/>
                <a:gd name="T16" fmla="*/ 2189 w 2448"/>
                <a:gd name="T17" fmla="*/ 442 h 1809"/>
                <a:gd name="T18" fmla="*/ 1893 w 2448"/>
                <a:gd name="T19" fmla="*/ 442 h 1809"/>
                <a:gd name="T20" fmla="*/ 803 w 2448"/>
                <a:gd name="T21" fmla="*/ 186 h 1809"/>
                <a:gd name="T22" fmla="*/ 803 w 2448"/>
                <a:gd name="T23" fmla="*/ 1623 h 1809"/>
                <a:gd name="T24" fmla="*/ 1099 w 2448"/>
                <a:gd name="T25" fmla="*/ 1623 h 1809"/>
                <a:gd name="T26" fmla="*/ 1099 w 2448"/>
                <a:gd name="T27" fmla="*/ 186 h 1809"/>
                <a:gd name="T28" fmla="*/ 803 w 2448"/>
                <a:gd name="T29" fmla="*/ 186 h 1809"/>
                <a:gd name="T30" fmla="*/ 0 w 2448"/>
                <a:gd name="T31" fmla="*/ 0 h 1809"/>
                <a:gd name="T32" fmla="*/ 2448 w 2448"/>
                <a:gd name="T33" fmla="*/ 0 h 1809"/>
                <a:gd name="T34" fmla="*/ 2448 w 2448"/>
                <a:gd name="T35" fmla="*/ 1809 h 1809"/>
                <a:gd name="T36" fmla="*/ 618 w 2448"/>
                <a:gd name="T37" fmla="*/ 1809 h 1809"/>
                <a:gd name="T38" fmla="*/ 618 w 2448"/>
                <a:gd name="T39" fmla="*/ 1641 h 1809"/>
                <a:gd name="T40" fmla="*/ 618 w 2448"/>
                <a:gd name="T41" fmla="*/ 1632 h 1809"/>
                <a:gd name="T42" fmla="*/ 617 w 2448"/>
                <a:gd name="T43" fmla="*/ 1628 h 1809"/>
                <a:gd name="T44" fmla="*/ 614 w 2448"/>
                <a:gd name="T45" fmla="*/ 1618 h 1809"/>
                <a:gd name="T46" fmla="*/ 611 w 2448"/>
                <a:gd name="T47" fmla="*/ 1603 h 1809"/>
                <a:gd name="T48" fmla="*/ 605 w 2448"/>
                <a:gd name="T49" fmla="*/ 1583 h 1809"/>
                <a:gd name="T50" fmla="*/ 597 w 2448"/>
                <a:gd name="T51" fmla="*/ 1562 h 1809"/>
                <a:gd name="T52" fmla="*/ 586 w 2448"/>
                <a:gd name="T53" fmla="*/ 1538 h 1809"/>
                <a:gd name="T54" fmla="*/ 572 w 2448"/>
                <a:gd name="T55" fmla="*/ 1514 h 1809"/>
                <a:gd name="T56" fmla="*/ 554 w 2448"/>
                <a:gd name="T57" fmla="*/ 1489 h 1809"/>
                <a:gd name="T58" fmla="*/ 554 w 2448"/>
                <a:gd name="T59" fmla="*/ 590 h 1809"/>
                <a:gd name="T60" fmla="*/ 258 w 2448"/>
                <a:gd name="T61" fmla="*/ 590 h 1809"/>
                <a:gd name="T62" fmla="*/ 258 w 2448"/>
                <a:gd name="T63" fmla="*/ 1232 h 1809"/>
                <a:gd name="T64" fmla="*/ 0 w 2448"/>
                <a:gd name="T65" fmla="*/ 1232 h 1809"/>
                <a:gd name="T66" fmla="*/ 0 w 2448"/>
                <a:gd name="T67" fmla="*/ 0 h 1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48" h="1809">
                  <a:moveTo>
                    <a:pt x="1348" y="793"/>
                  </a:moveTo>
                  <a:lnTo>
                    <a:pt x="1348" y="1623"/>
                  </a:lnTo>
                  <a:lnTo>
                    <a:pt x="1644" y="1623"/>
                  </a:lnTo>
                  <a:lnTo>
                    <a:pt x="1644" y="793"/>
                  </a:lnTo>
                  <a:lnTo>
                    <a:pt x="1348" y="793"/>
                  </a:lnTo>
                  <a:close/>
                  <a:moveTo>
                    <a:pt x="1893" y="442"/>
                  </a:moveTo>
                  <a:lnTo>
                    <a:pt x="1893" y="1623"/>
                  </a:lnTo>
                  <a:lnTo>
                    <a:pt x="2189" y="1623"/>
                  </a:lnTo>
                  <a:lnTo>
                    <a:pt x="2189" y="442"/>
                  </a:lnTo>
                  <a:lnTo>
                    <a:pt x="1893" y="442"/>
                  </a:lnTo>
                  <a:close/>
                  <a:moveTo>
                    <a:pt x="803" y="186"/>
                  </a:moveTo>
                  <a:lnTo>
                    <a:pt x="803" y="1623"/>
                  </a:lnTo>
                  <a:lnTo>
                    <a:pt x="1099" y="1623"/>
                  </a:lnTo>
                  <a:lnTo>
                    <a:pt x="1099" y="186"/>
                  </a:lnTo>
                  <a:lnTo>
                    <a:pt x="803" y="186"/>
                  </a:lnTo>
                  <a:close/>
                  <a:moveTo>
                    <a:pt x="0" y="0"/>
                  </a:moveTo>
                  <a:lnTo>
                    <a:pt x="2448" y="0"/>
                  </a:lnTo>
                  <a:lnTo>
                    <a:pt x="2448" y="1809"/>
                  </a:lnTo>
                  <a:lnTo>
                    <a:pt x="618" y="1809"/>
                  </a:lnTo>
                  <a:lnTo>
                    <a:pt x="618" y="1641"/>
                  </a:lnTo>
                  <a:lnTo>
                    <a:pt x="618" y="1632"/>
                  </a:lnTo>
                  <a:lnTo>
                    <a:pt x="617" y="1628"/>
                  </a:lnTo>
                  <a:lnTo>
                    <a:pt x="614" y="1618"/>
                  </a:lnTo>
                  <a:lnTo>
                    <a:pt x="611" y="1603"/>
                  </a:lnTo>
                  <a:lnTo>
                    <a:pt x="605" y="1583"/>
                  </a:lnTo>
                  <a:lnTo>
                    <a:pt x="597" y="1562"/>
                  </a:lnTo>
                  <a:lnTo>
                    <a:pt x="586" y="1538"/>
                  </a:lnTo>
                  <a:lnTo>
                    <a:pt x="572" y="1514"/>
                  </a:lnTo>
                  <a:lnTo>
                    <a:pt x="554" y="1489"/>
                  </a:lnTo>
                  <a:lnTo>
                    <a:pt x="554" y="590"/>
                  </a:lnTo>
                  <a:lnTo>
                    <a:pt x="258" y="590"/>
                  </a:lnTo>
                  <a:lnTo>
                    <a:pt x="258" y="1232"/>
                  </a:lnTo>
                  <a:lnTo>
                    <a:pt x="0" y="1232"/>
                  </a:lnTo>
                  <a:lnTo>
                    <a:pt x="0" y="0"/>
                  </a:lnTo>
                  <a:close/>
                </a:path>
              </a:pathLst>
            </a:cu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grpSp>
      <p:sp>
        <p:nvSpPr>
          <p:cNvPr id="55" name="TextBox 54">
            <a:extLst>
              <a:ext uri="{FF2B5EF4-FFF2-40B4-BE49-F238E27FC236}">
                <a16:creationId xmlns:a16="http://schemas.microsoft.com/office/drawing/2014/main" id="{94763A36-3440-5F00-15DF-6211822C32DC}"/>
              </a:ext>
            </a:extLst>
          </p:cNvPr>
          <p:cNvSpPr txBox="1"/>
          <p:nvPr/>
        </p:nvSpPr>
        <p:spPr>
          <a:xfrm>
            <a:off x="447567" y="4855210"/>
            <a:ext cx="4691684" cy="620170"/>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b="1" noProof="1">
                <a:solidFill>
                  <a:schemeClr val="accent1"/>
                </a:solidFill>
              </a:rPr>
              <a:t>Lorem ipsum dolor sit amet, consectetur </a:t>
            </a:r>
            <a:r>
              <a:rPr lang="en-US" noProof="1"/>
              <a:t>adipiscing elit, sed do eiusd tempor incididunt ut labore et dolore magna aliqua. </a:t>
            </a:r>
          </a:p>
        </p:txBody>
      </p:sp>
      <p:cxnSp>
        <p:nvCxnSpPr>
          <p:cNvPr id="80" name="Straight Connector 79">
            <a:extLst>
              <a:ext uri="{FF2B5EF4-FFF2-40B4-BE49-F238E27FC236}">
                <a16:creationId xmlns:a16="http://schemas.microsoft.com/office/drawing/2014/main" id="{9EE65C01-8916-BC6B-9448-F9823F9DE197}"/>
              </a:ext>
            </a:extLst>
          </p:cNvPr>
          <p:cNvCxnSpPr>
            <a:cxnSpLocks/>
          </p:cNvCxnSpPr>
          <p:nvPr/>
        </p:nvCxnSpPr>
        <p:spPr>
          <a:xfrm>
            <a:off x="505657" y="3231096"/>
            <a:ext cx="4366255" cy="0"/>
          </a:xfrm>
          <a:prstGeom prst="line">
            <a:avLst/>
          </a:prstGeom>
        </p:spPr>
        <p:style>
          <a:lnRef idx="1">
            <a:schemeClr val="accent2"/>
          </a:lnRef>
          <a:fillRef idx="0">
            <a:schemeClr val="accent2"/>
          </a:fillRef>
          <a:effectRef idx="0">
            <a:schemeClr val="accent2"/>
          </a:effectRef>
          <a:fontRef idx="minor">
            <a:schemeClr val="tx1"/>
          </a:fontRef>
        </p:style>
      </p:cxnSp>
      <p:sp>
        <p:nvSpPr>
          <p:cNvPr id="15" name="TextBox 14">
            <a:extLst>
              <a:ext uri="{FF2B5EF4-FFF2-40B4-BE49-F238E27FC236}">
                <a16:creationId xmlns:a16="http://schemas.microsoft.com/office/drawing/2014/main" id="{68FF9BA3-4C58-AA4E-D04A-1D36D1BDEA15}"/>
              </a:ext>
            </a:extLst>
          </p:cNvPr>
          <p:cNvSpPr txBox="1"/>
          <p:nvPr/>
        </p:nvSpPr>
        <p:spPr>
          <a:xfrm>
            <a:off x="8997637" y="4597117"/>
            <a:ext cx="2481662"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Key Quote</a:t>
            </a:r>
          </a:p>
        </p:txBody>
      </p:sp>
      <p:sp>
        <p:nvSpPr>
          <p:cNvPr id="16" name="Graphic 27">
            <a:extLst>
              <a:ext uri="{FF2B5EF4-FFF2-40B4-BE49-F238E27FC236}">
                <a16:creationId xmlns:a16="http://schemas.microsoft.com/office/drawing/2014/main" id="{D957CD81-624C-C481-7912-36D2483F119B}"/>
              </a:ext>
            </a:extLst>
          </p:cNvPr>
          <p:cNvSpPr/>
          <p:nvPr/>
        </p:nvSpPr>
        <p:spPr>
          <a:xfrm>
            <a:off x="8480107" y="4641766"/>
            <a:ext cx="251059" cy="247926"/>
          </a:xfrm>
          <a:custGeom>
            <a:avLst/>
            <a:gdLst>
              <a:gd name="connsiteX0" fmla="*/ 248604 w 251059"/>
              <a:gd name="connsiteY0" fmla="*/ 120253 h 247926"/>
              <a:gd name="connsiteX1" fmla="*/ 5717 w 251059"/>
              <a:gd name="connsiteY1" fmla="*/ 409 h 247926"/>
              <a:gd name="connsiteX2" fmla="*/ 458 w 251059"/>
              <a:gd name="connsiteY2" fmla="*/ 2175 h 247926"/>
              <a:gd name="connsiteX3" fmla="*/ 444 w 251059"/>
              <a:gd name="connsiteY3" fmla="*/ 2202 h 247926"/>
              <a:gd name="connsiteX4" fmla="*/ 444 w 251059"/>
              <a:gd name="connsiteY4" fmla="*/ 5789 h 247926"/>
              <a:gd name="connsiteX5" fmla="*/ 444 w 251059"/>
              <a:gd name="connsiteY5" fmla="*/ 5789 h 247926"/>
              <a:gd name="connsiteX6" fmla="*/ 63537 w 251059"/>
              <a:gd name="connsiteY6" fmla="*/ 124003 h 247926"/>
              <a:gd name="connsiteX7" fmla="*/ 506 w 251059"/>
              <a:gd name="connsiteY7" fmla="*/ 242136 h 247926"/>
              <a:gd name="connsiteX8" fmla="*/ 506 w 251059"/>
              <a:gd name="connsiteY8" fmla="*/ 242136 h 247926"/>
              <a:gd name="connsiteX9" fmla="*/ 506 w 251059"/>
              <a:gd name="connsiteY9" fmla="*/ 245723 h 247926"/>
              <a:gd name="connsiteX10" fmla="*/ 5751 w 251059"/>
              <a:gd name="connsiteY10" fmla="*/ 247531 h 247926"/>
              <a:gd name="connsiteX11" fmla="*/ 5779 w 251059"/>
              <a:gd name="connsiteY11" fmla="*/ 247517 h 247926"/>
              <a:gd name="connsiteX12" fmla="*/ 248665 w 251059"/>
              <a:gd name="connsiteY12" fmla="*/ 127672 h 247926"/>
              <a:gd name="connsiteX13" fmla="*/ 250691 w 251059"/>
              <a:gd name="connsiteY13" fmla="*/ 122273 h 247926"/>
              <a:gd name="connsiteX14" fmla="*/ 248665 w 251059"/>
              <a:gd name="connsiteY14" fmla="*/ 120253 h 247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1059" h="247926">
                <a:moveTo>
                  <a:pt x="248604" y="120253"/>
                </a:moveTo>
                <a:lnTo>
                  <a:pt x="5717" y="409"/>
                </a:lnTo>
                <a:cubicBezTo>
                  <a:pt x="3776" y="-552"/>
                  <a:pt x="1421" y="239"/>
                  <a:pt x="458" y="2175"/>
                </a:cubicBezTo>
                <a:cubicBezTo>
                  <a:pt x="453" y="2184"/>
                  <a:pt x="449" y="2193"/>
                  <a:pt x="444" y="2202"/>
                </a:cubicBezTo>
                <a:cubicBezTo>
                  <a:pt x="-148" y="3325"/>
                  <a:pt x="-148" y="4667"/>
                  <a:pt x="444" y="5789"/>
                </a:cubicBezTo>
                <a:lnTo>
                  <a:pt x="444" y="5789"/>
                </a:lnTo>
                <a:lnTo>
                  <a:pt x="63537" y="124003"/>
                </a:lnTo>
                <a:lnTo>
                  <a:pt x="506" y="242136"/>
                </a:lnTo>
                <a:lnTo>
                  <a:pt x="506" y="242136"/>
                </a:lnTo>
                <a:cubicBezTo>
                  <a:pt x="-87" y="243259"/>
                  <a:pt x="-87" y="244600"/>
                  <a:pt x="506" y="245723"/>
                </a:cubicBezTo>
                <a:cubicBezTo>
                  <a:pt x="1454" y="247668"/>
                  <a:pt x="3802" y="248477"/>
                  <a:pt x="5751" y="247531"/>
                </a:cubicBezTo>
                <a:cubicBezTo>
                  <a:pt x="5760" y="247525"/>
                  <a:pt x="5769" y="247521"/>
                  <a:pt x="5779" y="247517"/>
                </a:cubicBezTo>
                <a:lnTo>
                  <a:pt x="248665" y="127672"/>
                </a:lnTo>
                <a:cubicBezTo>
                  <a:pt x="250719" y="126739"/>
                  <a:pt x="251627" y="124321"/>
                  <a:pt x="250691" y="122273"/>
                </a:cubicBezTo>
                <a:cubicBezTo>
                  <a:pt x="250282" y="121378"/>
                  <a:pt x="249563" y="120661"/>
                  <a:pt x="248665" y="120253"/>
                </a:cubicBezTo>
                <a:close/>
              </a:path>
            </a:pathLst>
          </a:cu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17" name="TextBox 16">
            <a:extLst>
              <a:ext uri="{FF2B5EF4-FFF2-40B4-BE49-F238E27FC236}">
                <a16:creationId xmlns:a16="http://schemas.microsoft.com/office/drawing/2014/main" id="{6B5C9D68-8A08-C08F-1B97-B8CA2CD06058}"/>
              </a:ext>
            </a:extLst>
          </p:cNvPr>
          <p:cNvSpPr txBox="1"/>
          <p:nvPr/>
        </p:nvSpPr>
        <p:spPr>
          <a:xfrm>
            <a:off x="8997637" y="4125616"/>
            <a:ext cx="2481662"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Customer Feedback</a:t>
            </a:r>
          </a:p>
        </p:txBody>
      </p:sp>
      <p:sp>
        <p:nvSpPr>
          <p:cNvPr id="18" name="Graphic 27">
            <a:extLst>
              <a:ext uri="{FF2B5EF4-FFF2-40B4-BE49-F238E27FC236}">
                <a16:creationId xmlns:a16="http://schemas.microsoft.com/office/drawing/2014/main" id="{FEC9E1CB-5034-41B1-FA2E-0B572EBDAFCD}"/>
              </a:ext>
            </a:extLst>
          </p:cNvPr>
          <p:cNvSpPr/>
          <p:nvPr/>
        </p:nvSpPr>
        <p:spPr>
          <a:xfrm>
            <a:off x="8480107" y="4170265"/>
            <a:ext cx="251059" cy="247926"/>
          </a:xfrm>
          <a:custGeom>
            <a:avLst/>
            <a:gdLst>
              <a:gd name="connsiteX0" fmla="*/ 248604 w 251059"/>
              <a:gd name="connsiteY0" fmla="*/ 120253 h 247926"/>
              <a:gd name="connsiteX1" fmla="*/ 5717 w 251059"/>
              <a:gd name="connsiteY1" fmla="*/ 409 h 247926"/>
              <a:gd name="connsiteX2" fmla="*/ 458 w 251059"/>
              <a:gd name="connsiteY2" fmla="*/ 2175 h 247926"/>
              <a:gd name="connsiteX3" fmla="*/ 444 w 251059"/>
              <a:gd name="connsiteY3" fmla="*/ 2202 h 247926"/>
              <a:gd name="connsiteX4" fmla="*/ 444 w 251059"/>
              <a:gd name="connsiteY4" fmla="*/ 5789 h 247926"/>
              <a:gd name="connsiteX5" fmla="*/ 444 w 251059"/>
              <a:gd name="connsiteY5" fmla="*/ 5789 h 247926"/>
              <a:gd name="connsiteX6" fmla="*/ 63537 w 251059"/>
              <a:gd name="connsiteY6" fmla="*/ 124003 h 247926"/>
              <a:gd name="connsiteX7" fmla="*/ 506 w 251059"/>
              <a:gd name="connsiteY7" fmla="*/ 242136 h 247926"/>
              <a:gd name="connsiteX8" fmla="*/ 506 w 251059"/>
              <a:gd name="connsiteY8" fmla="*/ 242136 h 247926"/>
              <a:gd name="connsiteX9" fmla="*/ 506 w 251059"/>
              <a:gd name="connsiteY9" fmla="*/ 245723 h 247926"/>
              <a:gd name="connsiteX10" fmla="*/ 5751 w 251059"/>
              <a:gd name="connsiteY10" fmla="*/ 247531 h 247926"/>
              <a:gd name="connsiteX11" fmla="*/ 5779 w 251059"/>
              <a:gd name="connsiteY11" fmla="*/ 247517 h 247926"/>
              <a:gd name="connsiteX12" fmla="*/ 248665 w 251059"/>
              <a:gd name="connsiteY12" fmla="*/ 127672 h 247926"/>
              <a:gd name="connsiteX13" fmla="*/ 250691 w 251059"/>
              <a:gd name="connsiteY13" fmla="*/ 122273 h 247926"/>
              <a:gd name="connsiteX14" fmla="*/ 248665 w 251059"/>
              <a:gd name="connsiteY14" fmla="*/ 120253 h 247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1059" h="247926">
                <a:moveTo>
                  <a:pt x="248604" y="120253"/>
                </a:moveTo>
                <a:lnTo>
                  <a:pt x="5717" y="409"/>
                </a:lnTo>
                <a:cubicBezTo>
                  <a:pt x="3776" y="-552"/>
                  <a:pt x="1421" y="239"/>
                  <a:pt x="458" y="2175"/>
                </a:cubicBezTo>
                <a:cubicBezTo>
                  <a:pt x="453" y="2184"/>
                  <a:pt x="449" y="2193"/>
                  <a:pt x="444" y="2202"/>
                </a:cubicBezTo>
                <a:cubicBezTo>
                  <a:pt x="-148" y="3325"/>
                  <a:pt x="-148" y="4667"/>
                  <a:pt x="444" y="5789"/>
                </a:cubicBezTo>
                <a:lnTo>
                  <a:pt x="444" y="5789"/>
                </a:lnTo>
                <a:lnTo>
                  <a:pt x="63537" y="124003"/>
                </a:lnTo>
                <a:lnTo>
                  <a:pt x="506" y="242136"/>
                </a:lnTo>
                <a:lnTo>
                  <a:pt x="506" y="242136"/>
                </a:lnTo>
                <a:cubicBezTo>
                  <a:pt x="-87" y="243259"/>
                  <a:pt x="-87" y="244600"/>
                  <a:pt x="506" y="245723"/>
                </a:cubicBezTo>
                <a:cubicBezTo>
                  <a:pt x="1454" y="247668"/>
                  <a:pt x="3802" y="248477"/>
                  <a:pt x="5751" y="247531"/>
                </a:cubicBezTo>
                <a:cubicBezTo>
                  <a:pt x="5760" y="247525"/>
                  <a:pt x="5769" y="247521"/>
                  <a:pt x="5779" y="247517"/>
                </a:cubicBezTo>
                <a:lnTo>
                  <a:pt x="248665" y="127672"/>
                </a:lnTo>
                <a:cubicBezTo>
                  <a:pt x="250719" y="126739"/>
                  <a:pt x="251627" y="124321"/>
                  <a:pt x="250691" y="122273"/>
                </a:cubicBezTo>
                <a:cubicBezTo>
                  <a:pt x="250282" y="121378"/>
                  <a:pt x="249563" y="120661"/>
                  <a:pt x="248665" y="120253"/>
                </a:cubicBez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9" name="TextBox 8">
            <a:extLst>
              <a:ext uri="{FF2B5EF4-FFF2-40B4-BE49-F238E27FC236}">
                <a16:creationId xmlns:a16="http://schemas.microsoft.com/office/drawing/2014/main" id="{190ED3D9-71CD-08B4-FC2B-F64719CF8DED}"/>
              </a:ext>
            </a:extLst>
          </p:cNvPr>
          <p:cNvSpPr txBox="1"/>
          <p:nvPr/>
        </p:nvSpPr>
        <p:spPr>
          <a:xfrm>
            <a:off x="8380891" y="5113267"/>
            <a:ext cx="3424946" cy="615553"/>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a:t>
            </a:r>
          </a:p>
        </p:txBody>
      </p:sp>
      <p:cxnSp>
        <p:nvCxnSpPr>
          <p:cNvPr id="10" name="Straight Connector 9">
            <a:extLst>
              <a:ext uri="{FF2B5EF4-FFF2-40B4-BE49-F238E27FC236}">
                <a16:creationId xmlns:a16="http://schemas.microsoft.com/office/drawing/2014/main" id="{87A905C7-331B-F57F-56C9-33FEF936BA43}"/>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11" name="Freeform: Shape 10">
            <a:extLst>
              <a:ext uri="{FF2B5EF4-FFF2-40B4-BE49-F238E27FC236}">
                <a16:creationId xmlns:a16="http://schemas.microsoft.com/office/drawing/2014/main" id="{904C4AFD-587B-07C3-3285-7F2B3A912D62}"/>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11C74B84-BB05-32F0-0C34-E20D080EDA74}"/>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13" name="Freeform: Shape 12">
            <a:extLst>
              <a:ext uri="{FF2B5EF4-FFF2-40B4-BE49-F238E27FC236}">
                <a16:creationId xmlns:a16="http://schemas.microsoft.com/office/drawing/2014/main" id="{E605DD76-2B5B-BB63-F60D-CA9438202CCE}"/>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14" name="Freeform: Shape 13">
            <a:extLst>
              <a:ext uri="{FF2B5EF4-FFF2-40B4-BE49-F238E27FC236}">
                <a16:creationId xmlns:a16="http://schemas.microsoft.com/office/drawing/2014/main" id="{638F407C-09B1-B258-0978-206A8192891B}"/>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19" name="Freeform: Shape 18">
            <a:extLst>
              <a:ext uri="{FF2B5EF4-FFF2-40B4-BE49-F238E27FC236}">
                <a16:creationId xmlns:a16="http://schemas.microsoft.com/office/drawing/2014/main" id="{AC9DE328-2552-E1D0-8317-0DC2A742788D}"/>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20" name="Rectangle: Rounded Corners 19">
            <a:extLst>
              <a:ext uri="{FF2B5EF4-FFF2-40B4-BE49-F238E27FC236}">
                <a16:creationId xmlns:a16="http://schemas.microsoft.com/office/drawing/2014/main" id="{CD48136B-ADC4-EE60-FAC1-61DE90E0189C}"/>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21" name="Freeform 58">
            <a:extLst>
              <a:ext uri="{FF2B5EF4-FFF2-40B4-BE49-F238E27FC236}">
                <a16:creationId xmlns:a16="http://schemas.microsoft.com/office/drawing/2014/main" id="{F9465AAA-9D8E-831F-2603-ED23CFDBAB46}"/>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22" name="TextBox 21">
            <a:extLst>
              <a:ext uri="{FF2B5EF4-FFF2-40B4-BE49-F238E27FC236}">
                <a16:creationId xmlns:a16="http://schemas.microsoft.com/office/drawing/2014/main" id="{363D68EE-BC78-63F3-4189-38D884680778}"/>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23" name="TextBox 22">
            <a:extLst>
              <a:ext uri="{FF2B5EF4-FFF2-40B4-BE49-F238E27FC236}">
                <a16:creationId xmlns:a16="http://schemas.microsoft.com/office/drawing/2014/main" id="{21BB4396-D10D-728B-B794-851EBBC7E1B7}"/>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24" name="TextBox 23">
            <a:extLst>
              <a:ext uri="{FF2B5EF4-FFF2-40B4-BE49-F238E27FC236}">
                <a16:creationId xmlns:a16="http://schemas.microsoft.com/office/drawing/2014/main" id="{13BBC05C-4CA3-9AAC-7C61-F9FA417F093D}"/>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25" name="TextBox 24">
            <a:extLst>
              <a:ext uri="{FF2B5EF4-FFF2-40B4-BE49-F238E27FC236}">
                <a16:creationId xmlns:a16="http://schemas.microsoft.com/office/drawing/2014/main" id="{3B020994-2EC9-B4C5-C9C4-5E552188BCC1}"/>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26" name="Graphic 36">
            <a:extLst>
              <a:ext uri="{FF2B5EF4-FFF2-40B4-BE49-F238E27FC236}">
                <a16:creationId xmlns:a16="http://schemas.microsoft.com/office/drawing/2014/main" id="{229BEE3D-C946-4556-4309-DA912D8C9853}"/>
              </a:ext>
            </a:extLst>
          </p:cNvPr>
          <p:cNvGrpSpPr/>
          <p:nvPr/>
        </p:nvGrpSpPr>
        <p:grpSpPr>
          <a:xfrm>
            <a:off x="11370781" y="427668"/>
            <a:ext cx="209404" cy="243212"/>
            <a:chOff x="5791200" y="3073400"/>
            <a:chExt cx="611194" cy="709872"/>
          </a:xfrm>
          <a:solidFill>
            <a:schemeClr val="accent2"/>
          </a:solidFill>
        </p:grpSpPr>
        <p:sp>
          <p:nvSpPr>
            <p:cNvPr id="45" name="Freeform 51">
              <a:extLst>
                <a:ext uri="{FF2B5EF4-FFF2-40B4-BE49-F238E27FC236}">
                  <a16:creationId xmlns:a16="http://schemas.microsoft.com/office/drawing/2014/main" id="{25FEFB62-3EF5-5971-360E-1F3F395699E1}"/>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46" name="Freeform 52">
              <a:extLst>
                <a:ext uri="{FF2B5EF4-FFF2-40B4-BE49-F238E27FC236}">
                  <a16:creationId xmlns:a16="http://schemas.microsoft.com/office/drawing/2014/main" id="{106E02FA-D9C6-8C5D-9420-DA14DF2C7B65}"/>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47" name="Freeform 53">
              <a:extLst>
                <a:ext uri="{FF2B5EF4-FFF2-40B4-BE49-F238E27FC236}">
                  <a16:creationId xmlns:a16="http://schemas.microsoft.com/office/drawing/2014/main" id="{EE7EB6EF-2E18-3FE8-994C-8913B5656AD7}"/>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48" name="Freeform 54">
              <a:extLst>
                <a:ext uri="{FF2B5EF4-FFF2-40B4-BE49-F238E27FC236}">
                  <a16:creationId xmlns:a16="http://schemas.microsoft.com/office/drawing/2014/main" id="{58191005-B60A-CF3B-6C3C-7703CDB7B921}"/>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49" name="Freeform 55">
              <a:extLst>
                <a:ext uri="{FF2B5EF4-FFF2-40B4-BE49-F238E27FC236}">
                  <a16:creationId xmlns:a16="http://schemas.microsoft.com/office/drawing/2014/main" id="{7FC93751-0CF6-BA64-7D79-C51DDC3DDD84}"/>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50" name="Freeform 56">
              <a:extLst>
                <a:ext uri="{FF2B5EF4-FFF2-40B4-BE49-F238E27FC236}">
                  <a16:creationId xmlns:a16="http://schemas.microsoft.com/office/drawing/2014/main" id="{A7F99B10-9DE5-0447-65BA-89C0559D2440}"/>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51" name="TextBox 50">
            <a:extLst>
              <a:ext uri="{FF2B5EF4-FFF2-40B4-BE49-F238E27FC236}">
                <a16:creationId xmlns:a16="http://schemas.microsoft.com/office/drawing/2014/main" id="{5C92F4AC-FB33-D833-89D2-C919C511DA99}"/>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53" name="Picture Placeholder 52">
            <a:extLst>
              <a:ext uri="{FF2B5EF4-FFF2-40B4-BE49-F238E27FC236}">
                <a16:creationId xmlns:a16="http://schemas.microsoft.com/office/drawing/2014/main" id="{DCEA34F7-203A-934A-1880-FBCB9FD66293}"/>
              </a:ext>
            </a:extLst>
          </p:cNvPr>
          <p:cNvSpPr>
            <a:spLocks noGrp="1"/>
          </p:cNvSpPr>
          <p:nvPr>
            <p:ph type="pic" sz="quarter" idx="10"/>
          </p:nvPr>
        </p:nvSpPr>
        <p:spPr/>
      </p:sp>
      <p:sp>
        <p:nvSpPr>
          <p:cNvPr id="56" name="Picture Placeholder 55">
            <a:extLst>
              <a:ext uri="{FF2B5EF4-FFF2-40B4-BE49-F238E27FC236}">
                <a16:creationId xmlns:a16="http://schemas.microsoft.com/office/drawing/2014/main" id="{7B66E00E-F665-7AA4-84F4-AEEC981E561C}"/>
              </a:ext>
            </a:extLst>
          </p:cNvPr>
          <p:cNvSpPr>
            <a:spLocks noGrp="1"/>
          </p:cNvSpPr>
          <p:nvPr>
            <p:ph type="pic" sz="quarter" idx="11"/>
          </p:nvPr>
        </p:nvSpPr>
        <p:spPr/>
      </p:sp>
      <p:sp>
        <p:nvSpPr>
          <p:cNvPr id="58" name="Picture Placeholder 57">
            <a:extLst>
              <a:ext uri="{FF2B5EF4-FFF2-40B4-BE49-F238E27FC236}">
                <a16:creationId xmlns:a16="http://schemas.microsoft.com/office/drawing/2014/main" id="{A7C42C96-D089-05DE-F153-71F5C87477B4}"/>
              </a:ext>
            </a:extLst>
          </p:cNvPr>
          <p:cNvSpPr>
            <a:spLocks noGrp="1"/>
          </p:cNvSpPr>
          <p:nvPr>
            <p:ph type="pic" sz="quarter" idx="12"/>
          </p:nvPr>
        </p:nvSpPr>
        <p:spPr/>
      </p:sp>
    </p:spTree>
    <p:extLst>
      <p:ext uri="{BB962C8B-B14F-4D97-AF65-F5344CB8AC3E}">
        <p14:creationId xmlns:p14="http://schemas.microsoft.com/office/powerpoint/2010/main" val="1777900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415C08-9F91-D91E-FF52-60CDE64C9F4E}"/>
              </a:ext>
            </a:extLst>
          </p:cNvPr>
          <p:cNvSpPr txBox="1"/>
          <p:nvPr/>
        </p:nvSpPr>
        <p:spPr>
          <a:xfrm>
            <a:off x="8830238" y="1121504"/>
            <a:ext cx="3361762" cy="1446550"/>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Financial Allocation</a:t>
            </a:r>
          </a:p>
        </p:txBody>
      </p:sp>
      <p:sp>
        <p:nvSpPr>
          <p:cNvPr id="4" name="Rectangle 3">
            <a:extLst>
              <a:ext uri="{FF2B5EF4-FFF2-40B4-BE49-F238E27FC236}">
                <a16:creationId xmlns:a16="http://schemas.microsoft.com/office/drawing/2014/main" id="{2EABA265-6344-79F4-C88A-1FE3FAB451FC}"/>
              </a:ext>
            </a:extLst>
          </p:cNvPr>
          <p:cNvSpPr/>
          <p:nvPr/>
        </p:nvSpPr>
        <p:spPr>
          <a:xfrm>
            <a:off x="2311630" y="3583860"/>
            <a:ext cx="1526078" cy="2378787"/>
          </a:xfrm>
          <a:prstGeom prst="rect">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5" name="Rectangle 4">
            <a:extLst>
              <a:ext uri="{FF2B5EF4-FFF2-40B4-BE49-F238E27FC236}">
                <a16:creationId xmlns:a16="http://schemas.microsoft.com/office/drawing/2014/main" id="{6E2D61D1-9617-70AB-3813-9891D9C77566}"/>
              </a:ext>
            </a:extLst>
          </p:cNvPr>
          <p:cNvSpPr/>
          <p:nvPr/>
        </p:nvSpPr>
        <p:spPr>
          <a:xfrm>
            <a:off x="479425" y="3583860"/>
            <a:ext cx="1526078" cy="2378787"/>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6" name="TextBox 5">
            <a:extLst>
              <a:ext uri="{FF2B5EF4-FFF2-40B4-BE49-F238E27FC236}">
                <a16:creationId xmlns:a16="http://schemas.microsoft.com/office/drawing/2014/main" id="{CFF8C8A1-A2BC-CD61-4C69-BDF0728283EC}"/>
              </a:ext>
            </a:extLst>
          </p:cNvPr>
          <p:cNvSpPr txBox="1"/>
          <p:nvPr/>
        </p:nvSpPr>
        <p:spPr>
          <a:xfrm>
            <a:off x="565035" y="4039141"/>
            <a:ext cx="1354858"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$200</a:t>
            </a:r>
          </a:p>
        </p:txBody>
      </p:sp>
      <p:sp>
        <p:nvSpPr>
          <p:cNvPr id="7" name="TextBox 6">
            <a:extLst>
              <a:ext uri="{FF2B5EF4-FFF2-40B4-BE49-F238E27FC236}">
                <a16:creationId xmlns:a16="http://schemas.microsoft.com/office/drawing/2014/main" id="{23380998-FCDA-FE2A-7A91-89CA9844944F}"/>
              </a:ext>
            </a:extLst>
          </p:cNvPr>
          <p:cNvSpPr txBox="1"/>
          <p:nvPr/>
        </p:nvSpPr>
        <p:spPr>
          <a:xfrm>
            <a:off x="746548" y="3656432"/>
            <a:ext cx="991832" cy="307777"/>
          </a:xfrm>
          <a:prstGeom prst="rect">
            <a:avLst/>
          </a:prstGeom>
          <a:noFill/>
        </p:spPr>
        <p:txBody>
          <a:bodyPr wrap="square" rtlCol="0">
            <a:spAutoFit/>
          </a:bodyPr>
          <a:lstStyle>
            <a:defPPr>
              <a:defRPr lang="en-US"/>
            </a:defPPr>
            <a:lvl1pPr algn="ctr">
              <a:defRPr sz="1400" b="1">
                <a:solidFill>
                  <a:schemeClr val="bg1"/>
                </a:solidFill>
                <a:latin typeface="Roboto" panose="02000000000000000000" pitchFamily="2" charset="0"/>
                <a:ea typeface="Roboto" panose="02000000000000000000" pitchFamily="2" charset="0"/>
              </a:defRPr>
            </a:lvl1pPr>
          </a:lstStyle>
          <a:p>
            <a:r>
              <a:rPr lang="en-US" noProof="1"/>
              <a:t>Tier 1</a:t>
            </a:r>
          </a:p>
        </p:txBody>
      </p:sp>
      <p:sp>
        <p:nvSpPr>
          <p:cNvPr id="8" name="TextBox 7">
            <a:extLst>
              <a:ext uri="{FF2B5EF4-FFF2-40B4-BE49-F238E27FC236}">
                <a16:creationId xmlns:a16="http://schemas.microsoft.com/office/drawing/2014/main" id="{618BD3D8-AF29-7B55-3D0A-54584CAD0814}"/>
              </a:ext>
            </a:extLst>
          </p:cNvPr>
          <p:cNvSpPr txBox="1"/>
          <p:nvPr/>
        </p:nvSpPr>
        <p:spPr>
          <a:xfrm>
            <a:off x="2389225" y="4039141"/>
            <a:ext cx="1370888" cy="584775"/>
          </a:xfrm>
          <a:prstGeom prst="rect">
            <a:avLst/>
          </a:prstGeom>
          <a:noFill/>
        </p:spPr>
        <p:txBody>
          <a:bodyPr wrap="square" rtlCol="0">
            <a:spAutoFit/>
          </a:bodyPr>
          <a:lstStyle>
            <a:defPPr>
              <a:defRPr lang="en-US"/>
            </a:defPPr>
            <a:lvl1pPr algn="ctr">
              <a:defRPr sz="3200" b="1">
                <a:solidFill>
                  <a:schemeClr val="accent1"/>
                </a:solidFill>
                <a:latin typeface="Roboto" panose="02000000000000000000" pitchFamily="2" charset="0"/>
                <a:ea typeface="Roboto" panose="02000000000000000000" pitchFamily="2" charset="0"/>
              </a:defRPr>
            </a:lvl1pPr>
          </a:lstStyle>
          <a:p>
            <a:r>
              <a:rPr lang="en-US" noProof="1">
                <a:solidFill>
                  <a:schemeClr val="bg1"/>
                </a:solidFill>
              </a:rPr>
              <a:t>$300</a:t>
            </a:r>
          </a:p>
        </p:txBody>
      </p:sp>
      <p:sp>
        <p:nvSpPr>
          <p:cNvPr id="9" name="TextBox 8">
            <a:extLst>
              <a:ext uri="{FF2B5EF4-FFF2-40B4-BE49-F238E27FC236}">
                <a16:creationId xmlns:a16="http://schemas.microsoft.com/office/drawing/2014/main" id="{2567B23F-3378-6B3C-EEED-C5D747E52410}"/>
              </a:ext>
            </a:extLst>
          </p:cNvPr>
          <p:cNvSpPr txBox="1"/>
          <p:nvPr/>
        </p:nvSpPr>
        <p:spPr>
          <a:xfrm>
            <a:off x="2578753" y="3656432"/>
            <a:ext cx="991832" cy="307777"/>
          </a:xfrm>
          <a:prstGeom prst="rect">
            <a:avLst/>
          </a:prstGeom>
          <a:noFill/>
        </p:spPr>
        <p:txBody>
          <a:bodyPr wrap="square" rtlCol="0">
            <a:spAutoFit/>
          </a:bodyPr>
          <a:lstStyle>
            <a:defPPr>
              <a:defRPr lang="en-US"/>
            </a:defPPr>
            <a:lvl1pPr algn="ctr">
              <a:defRPr sz="1400" b="1">
                <a:solidFill>
                  <a:schemeClr val="bg1"/>
                </a:solidFill>
                <a:latin typeface="Roboto" panose="02000000000000000000" pitchFamily="2" charset="0"/>
                <a:ea typeface="Roboto" panose="02000000000000000000" pitchFamily="2" charset="0"/>
              </a:defRPr>
            </a:lvl1pPr>
          </a:lstStyle>
          <a:p>
            <a:r>
              <a:rPr lang="en-US" noProof="1"/>
              <a:t>Tier 2</a:t>
            </a:r>
          </a:p>
        </p:txBody>
      </p:sp>
      <p:sp>
        <p:nvSpPr>
          <p:cNvPr id="10" name="TextBox 9">
            <a:extLst>
              <a:ext uri="{FF2B5EF4-FFF2-40B4-BE49-F238E27FC236}">
                <a16:creationId xmlns:a16="http://schemas.microsoft.com/office/drawing/2014/main" id="{3B925644-AF58-715D-59E9-9E0D9802BE49}"/>
              </a:ext>
            </a:extLst>
          </p:cNvPr>
          <p:cNvSpPr txBox="1"/>
          <p:nvPr/>
        </p:nvSpPr>
        <p:spPr>
          <a:xfrm>
            <a:off x="4459635" y="3637185"/>
            <a:ext cx="1556567"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a:t>
            </a:r>
          </a:p>
        </p:txBody>
      </p:sp>
      <p:sp>
        <p:nvSpPr>
          <p:cNvPr id="11" name="TextBox 10">
            <a:extLst>
              <a:ext uri="{FF2B5EF4-FFF2-40B4-BE49-F238E27FC236}">
                <a16:creationId xmlns:a16="http://schemas.microsoft.com/office/drawing/2014/main" id="{F8932CA1-119B-FBAB-F97D-33E2D6EAC893}"/>
              </a:ext>
            </a:extLst>
          </p:cNvPr>
          <p:cNvSpPr txBox="1"/>
          <p:nvPr/>
        </p:nvSpPr>
        <p:spPr>
          <a:xfrm>
            <a:off x="4459635" y="4084384"/>
            <a:ext cx="1556567"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a:t>
            </a:r>
          </a:p>
        </p:txBody>
      </p:sp>
      <p:sp>
        <p:nvSpPr>
          <p:cNvPr id="12" name="Oval 11">
            <a:extLst>
              <a:ext uri="{FF2B5EF4-FFF2-40B4-BE49-F238E27FC236}">
                <a16:creationId xmlns:a16="http://schemas.microsoft.com/office/drawing/2014/main" id="{69607B04-EFFF-8824-F19F-4580BD40C19B}"/>
              </a:ext>
            </a:extLst>
          </p:cNvPr>
          <p:cNvSpPr/>
          <p:nvPr/>
        </p:nvSpPr>
        <p:spPr>
          <a:xfrm>
            <a:off x="4278144" y="3780420"/>
            <a:ext cx="113044" cy="113044"/>
          </a:xfrm>
          <a:prstGeom prst="ellipse">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13" name="Oval 12">
            <a:extLst>
              <a:ext uri="{FF2B5EF4-FFF2-40B4-BE49-F238E27FC236}">
                <a16:creationId xmlns:a16="http://schemas.microsoft.com/office/drawing/2014/main" id="{49B68F5C-2CC5-C2D5-C6D8-F9675C397E87}"/>
              </a:ext>
            </a:extLst>
          </p:cNvPr>
          <p:cNvSpPr/>
          <p:nvPr/>
        </p:nvSpPr>
        <p:spPr>
          <a:xfrm>
            <a:off x="4278144" y="4227619"/>
            <a:ext cx="113044" cy="113044"/>
          </a:xfrm>
          <a:prstGeom prst="ellipse">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6" name="Isosceles Triangle 25">
            <a:extLst>
              <a:ext uri="{FF2B5EF4-FFF2-40B4-BE49-F238E27FC236}">
                <a16:creationId xmlns:a16="http://schemas.microsoft.com/office/drawing/2014/main" id="{75540310-CF11-6980-AA8D-818A5C41D7E3}"/>
              </a:ext>
            </a:extLst>
          </p:cNvPr>
          <p:cNvSpPr/>
          <p:nvPr/>
        </p:nvSpPr>
        <p:spPr>
          <a:xfrm rot="5400000" flipH="1">
            <a:off x="6560878" y="3867175"/>
            <a:ext cx="127678" cy="110067"/>
          </a:xfrm>
          <a:prstGeom prst="triangle">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7" name="TextBox 26">
            <a:extLst>
              <a:ext uri="{FF2B5EF4-FFF2-40B4-BE49-F238E27FC236}">
                <a16:creationId xmlns:a16="http://schemas.microsoft.com/office/drawing/2014/main" id="{27C86936-566B-ECB8-F622-0821F7153111}"/>
              </a:ext>
            </a:extLst>
          </p:cNvPr>
          <p:cNvSpPr txBox="1"/>
          <p:nvPr/>
        </p:nvSpPr>
        <p:spPr>
          <a:xfrm>
            <a:off x="6888092" y="3658252"/>
            <a:ext cx="4703563"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 tempor incididunt ut labore et dolore magna aliqua. “</a:t>
            </a:r>
          </a:p>
        </p:txBody>
      </p:sp>
      <p:sp>
        <p:nvSpPr>
          <p:cNvPr id="28" name="Isosceles Triangle 27">
            <a:extLst>
              <a:ext uri="{FF2B5EF4-FFF2-40B4-BE49-F238E27FC236}">
                <a16:creationId xmlns:a16="http://schemas.microsoft.com/office/drawing/2014/main" id="{4A19C1D4-BCAD-6574-6859-0036C7ED9501}"/>
              </a:ext>
            </a:extLst>
          </p:cNvPr>
          <p:cNvSpPr/>
          <p:nvPr/>
        </p:nvSpPr>
        <p:spPr>
          <a:xfrm rot="5400000" flipH="1">
            <a:off x="6544940" y="4616582"/>
            <a:ext cx="127678" cy="110067"/>
          </a:xfrm>
          <a:prstGeom prst="triangle">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9" name="TextBox 28">
            <a:extLst>
              <a:ext uri="{FF2B5EF4-FFF2-40B4-BE49-F238E27FC236}">
                <a16:creationId xmlns:a16="http://schemas.microsoft.com/office/drawing/2014/main" id="{DE28F03A-F131-E365-80F0-FF9FA10E5D78}"/>
              </a:ext>
            </a:extLst>
          </p:cNvPr>
          <p:cNvSpPr txBox="1"/>
          <p:nvPr/>
        </p:nvSpPr>
        <p:spPr>
          <a:xfrm>
            <a:off x="6872154" y="4407659"/>
            <a:ext cx="4703563"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 tempor incididunt ut labore et dolore magna aliqua. “</a:t>
            </a:r>
          </a:p>
        </p:txBody>
      </p:sp>
      <p:cxnSp>
        <p:nvCxnSpPr>
          <p:cNvPr id="30" name="Straight Connector 29">
            <a:extLst>
              <a:ext uri="{FF2B5EF4-FFF2-40B4-BE49-F238E27FC236}">
                <a16:creationId xmlns:a16="http://schemas.microsoft.com/office/drawing/2014/main" id="{22111908-935E-118E-9D2A-B721278BDFE9}"/>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31" name="Freeform: Shape 30">
            <a:extLst>
              <a:ext uri="{FF2B5EF4-FFF2-40B4-BE49-F238E27FC236}">
                <a16:creationId xmlns:a16="http://schemas.microsoft.com/office/drawing/2014/main" id="{F8C92C5D-27ED-7C9D-3396-D3D739D9136D}"/>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A7F52BF7-040F-BB38-3307-38FC0FE1931A}"/>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46" name="Freeform: Shape 45">
            <a:extLst>
              <a:ext uri="{FF2B5EF4-FFF2-40B4-BE49-F238E27FC236}">
                <a16:creationId xmlns:a16="http://schemas.microsoft.com/office/drawing/2014/main" id="{998F2618-865B-779F-FCCE-62F3BF161858}"/>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47" name="Freeform: Shape 46">
            <a:extLst>
              <a:ext uri="{FF2B5EF4-FFF2-40B4-BE49-F238E27FC236}">
                <a16:creationId xmlns:a16="http://schemas.microsoft.com/office/drawing/2014/main" id="{D38141AC-5770-E6E4-246C-B1F1B0037725}"/>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48" name="Freeform: Shape 47">
            <a:extLst>
              <a:ext uri="{FF2B5EF4-FFF2-40B4-BE49-F238E27FC236}">
                <a16:creationId xmlns:a16="http://schemas.microsoft.com/office/drawing/2014/main" id="{402A3A6B-080C-399D-0457-E6BB13731464}"/>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49" name="Rectangle: Rounded Corners 48">
            <a:extLst>
              <a:ext uri="{FF2B5EF4-FFF2-40B4-BE49-F238E27FC236}">
                <a16:creationId xmlns:a16="http://schemas.microsoft.com/office/drawing/2014/main" id="{79DB2D0B-3D2C-D7C0-78D8-3F808D32D64D}"/>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51" name="Freeform 58">
            <a:extLst>
              <a:ext uri="{FF2B5EF4-FFF2-40B4-BE49-F238E27FC236}">
                <a16:creationId xmlns:a16="http://schemas.microsoft.com/office/drawing/2014/main" id="{C7BBFDF4-8783-4222-6A01-1424CAA4A375}"/>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52" name="TextBox 51">
            <a:extLst>
              <a:ext uri="{FF2B5EF4-FFF2-40B4-BE49-F238E27FC236}">
                <a16:creationId xmlns:a16="http://schemas.microsoft.com/office/drawing/2014/main" id="{0569C2EA-6AC0-C520-9BB0-9738B3F9B7BA}"/>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53" name="TextBox 52">
            <a:extLst>
              <a:ext uri="{FF2B5EF4-FFF2-40B4-BE49-F238E27FC236}">
                <a16:creationId xmlns:a16="http://schemas.microsoft.com/office/drawing/2014/main" id="{AF084A15-7296-2C24-4EE8-3BA56BA49BDB}"/>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54" name="TextBox 53">
            <a:extLst>
              <a:ext uri="{FF2B5EF4-FFF2-40B4-BE49-F238E27FC236}">
                <a16:creationId xmlns:a16="http://schemas.microsoft.com/office/drawing/2014/main" id="{09500CF8-1745-729E-339C-32DEC667372D}"/>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55" name="TextBox 54">
            <a:extLst>
              <a:ext uri="{FF2B5EF4-FFF2-40B4-BE49-F238E27FC236}">
                <a16:creationId xmlns:a16="http://schemas.microsoft.com/office/drawing/2014/main" id="{6CE54E5D-2581-FE3E-34A9-426DFBEE7929}"/>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56" name="Graphic 36">
            <a:extLst>
              <a:ext uri="{FF2B5EF4-FFF2-40B4-BE49-F238E27FC236}">
                <a16:creationId xmlns:a16="http://schemas.microsoft.com/office/drawing/2014/main" id="{FD00C7DD-2488-AC02-461E-3DE6AC7A2AAC}"/>
              </a:ext>
            </a:extLst>
          </p:cNvPr>
          <p:cNvGrpSpPr/>
          <p:nvPr/>
        </p:nvGrpSpPr>
        <p:grpSpPr>
          <a:xfrm>
            <a:off x="11370781" y="427668"/>
            <a:ext cx="209404" cy="243212"/>
            <a:chOff x="5791200" y="3073400"/>
            <a:chExt cx="611194" cy="709872"/>
          </a:xfrm>
          <a:solidFill>
            <a:schemeClr val="accent2"/>
          </a:solidFill>
        </p:grpSpPr>
        <p:sp>
          <p:nvSpPr>
            <p:cNvPr id="57" name="Freeform 51">
              <a:extLst>
                <a:ext uri="{FF2B5EF4-FFF2-40B4-BE49-F238E27FC236}">
                  <a16:creationId xmlns:a16="http://schemas.microsoft.com/office/drawing/2014/main" id="{A20FD0C2-3679-6927-5667-DF54F9DB64E7}"/>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58" name="Freeform 52">
              <a:extLst>
                <a:ext uri="{FF2B5EF4-FFF2-40B4-BE49-F238E27FC236}">
                  <a16:creationId xmlns:a16="http://schemas.microsoft.com/office/drawing/2014/main" id="{84BA5385-20FB-735C-0047-FB5008C34C55}"/>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59" name="Freeform 53">
              <a:extLst>
                <a:ext uri="{FF2B5EF4-FFF2-40B4-BE49-F238E27FC236}">
                  <a16:creationId xmlns:a16="http://schemas.microsoft.com/office/drawing/2014/main" id="{1B9D3D28-FD06-E671-297F-1D1A263916DB}"/>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60" name="Freeform 54">
              <a:extLst>
                <a:ext uri="{FF2B5EF4-FFF2-40B4-BE49-F238E27FC236}">
                  <a16:creationId xmlns:a16="http://schemas.microsoft.com/office/drawing/2014/main" id="{7E15F2B1-11C1-C0DA-DA8C-7B624A148730}"/>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61" name="Freeform 55">
              <a:extLst>
                <a:ext uri="{FF2B5EF4-FFF2-40B4-BE49-F238E27FC236}">
                  <a16:creationId xmlns:a16="http://schemas.microsoft.com/office/drawing/2014/main" id="{9D024E3C-1696-0FCA-9169-0CA511096646}"/>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62" name="Freeform 56">
              <a:extLst>
                <a:ext uri="{FF2B5EF4-FFF2-40B4-BE49-F238E27FC236}">
                  <a16:creationId xmlns:a16="http://schemas.microsoft.com/office/drawing/2014/main" id="{3B25DF81-5A78-C8D8-9BF1-42C7EB106572}"/>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63" name="TextBox 62">
            <a:extLst>
              <a:ext uri="{FF2B5EF4-FFF2-40B4-BE49-F238E27FC236}">
                <a16:creationId xmlns:a16="http://schemas.microsoft.com/office/drawing/2014/main" id="{634031F3-A019-E9C7-0874-2CA1F2D97553}"/>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66" name="TextBox 65">
            <a:extLst>
              <a:ext uri="{FF2B5EF4-FFF2-40B4-BE49-F238E27FC236}">
                <a16:creationId xmlns:a16="http://schemas.microsoft.com/office/drawing/2014/main" id="{B25812A1-5816-7779-6666-A37081630628}"/>
              </a:ext>
            </a:extLst>
          </p:cNvPr>
          <p:cNvSpPr txBox="1"/>
          <p:nvPr/>
        </p:nvSpPr>
        <p:spPr>
          <a:xfrm>
            <a:off x="547879" y="4747718"/>
            <a:ext cx="1389170" cy="892552"/>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pPr algn="ctr"/>
            <a:r>
              <a:rPr lang="en-US" noProof="1">
                <a:solidFill>
                  <a:schemeClr val="bg1"/>
                </a:solidFill>
              </a:rPr>
              <a:t>Lorem ipsum dolor sit amet, consectetur</a:t>
            </a:r>
          </a:p>
        </p:txBody>
      </p:sp>
      <p:sp>
        <p:nvSpPr>
          <p:cNvPr id="67" name="TextBox 66">
            <a:extLst>
              <a:ext uri="{FF2B5EF4-FFF2-40B4-BE49-F238E27FC236}">
                <a16:creationId xmlns:a16="http://schemas.microsoft.com/office/drawing/2014/main" id="{E909950B-0765-BCE6-0AF7-04A6F0B16275}"/>
              </a:ext>
            </a:extLst>
          </p:cNvPr>
          <p:cNvSpPr txBox="1"/>
          <p:nvPr/>
        </p:nvSpPr>
        <p:spPr>
          <a:xfrm>
            <a:off x="2380084" y="4747718"/>
            <a:ext cx="1389170" cy="892552"/>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pPr algn="ctr"/>
            <a:r>
              <a:rPr lang="en-US" noProof="1">
                <a:solidFill>
                  <a:schemeClr val="bg1"/>
                </a:solidFill>
              </a:rPr>
              <a:t>Lorem ipsum dolor sit amet, consectetur</a:t>
            </a:r>
          </a:p>
        </p:txBody>
      </p:sp>
      <p:sp>
        <p:nvSpPr>
          <p:cNvPr id="68" name="TextBox 67">
            <a:extLst>
              <a:ext uri="{FF2B5EF4-FFF2-40B4-BE49-F238E27FC236}">
                <a16:creationId xmlns:a16="http://schemas.microsoft.com/office/drawing/2014/main" id="{A89342C3-B88B-9C47-74F6-5903B168DFC7}"/>
              </a:ext>
            </a:extLst>
          </p:cNvPr>
          <p:cNvSpPr txBox="1"/>
          <p:nvPr/>
        </p:nvSpPr>
        <p:spPr>
          <a:xfrm>
            <a:off x="4459635" y="4977132"/>
            <a:ext cx="1556567"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a:t>
            </a:r>
          </a:p>
        </p:txBody>
      </p:sp>
      <p:sp>
        <p:nvSpPr>
          <p:cNvPr id="69" name="TextBox 68">
            <a:extLst>
              <a:ext uri="{FF2B5EF4-FFF2-40B4-BE49-F238E27FC236}">
                <a16:creationId xmlns:a16="http://schemas.microsoft.com/office/drawing/2014/main" id="{D9109F04-522F-B70C-4F8A-EFF9FD8A2171}"/>
              </a:ext>
            </a:extLst>
          </p:cNvPr>
          <p:cNvSpPr txBox="1"/>
          <p:nvPr/>
        </p:nvSpPr>
        <p:spPr>
          <a:xfrm>
            <a:off x="4459635" y="5424331"/>
            <a:ext cx="1556567"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a:t>
            </a:r>
          </a:p>
        </p:txBody>
      </p:sp>
      <p:sp>
        <p:nvSpPr>
          <p:cNvPr id="70" name="Oval 69">
            <a:extLst>
              <a:ext uri="{FF2B5EF4-FFF2-40B4-BE49-F238E27FC236}">
                <a16:creationId xmlns:a16="http://schemas.microsoft.com/office/drawing/2014/main" id="{0E32CF03-FA1E-D254-13FE-0CE2FC863CA3}"/>
              </a:ext>
            </a:extLst>
          </p:cNvPr>
          <p:cNvSpPr/>
          <p:nvPr/>
        </p:nvSpPr>
        <p:spPr>
          <a:xfrm>
            <a:off x="4278144" y="5120367"/>
            <a:ext cx="113044" cy="113044"/>
          </a:xfrm>
          <a:prstGeom prst="ellipse">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71" name="Oval 70">
            <a:extLst>
              <a:ext uri="{FF2B5EF4-FFF2-40B4-BE49-F238E27FC236}">
                <a16:creationId xmlns:a16="http://schemas.microsoft.com/office/drawing/2014/main" id="{1474C372-B0E9-41FF-0052-4D1A8F1872FD}"/>
              </a:ext>
            </a:extLst>
          </p:cNvPr>
          <p:cNvSpPr/>
          <p:nvPr/>
        </p:nvSpPr>
        <p:spPr>
          <a:xfrm>
            <a:off x="4278144" y="5567566"/>
            <a:ext cx="113044" cy="113044"/>
          </a:xfrm>
          <a:prstGeom prst="ellipse">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72" name="Isosceles Triangle 71">
            <a:extLst>
              <a:ext uri="{FF2B5EF4-FFF2-40B4-BE49-F238E27FC236}">
                <a16:creationId xmlns:a16="http://schemas.microsoft.com/office/drawing/2014/main" id="{81A60BFF-0D6C-8CB7-A858-90F982BC5201}"/>
              </a:ext>
            </a:extLst>
          </p:cNvPr>
          <p:cNvSpPr/>
          <p:nvPr/>
        </p:nvSpPr>
        <p:spPr>
          <a:xfrm rot="5400000" flipH="1">
            <a:off x="6544940" y="5451042"/>
            <a:ext cx="127678" cy="110067"/>
          </a:xfrm>
          <a:prstGeom prst="triangle">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73" name="TextBox 72">
            <a:extLst>
              <a:ext uri="{FF2B5EF4-FFF2-40B4-BE49-F238E27FC236}">
                <a16:creationId xmlns:a16="http://schemas.microsoft.com/office/drawing/2014/main" id="{5DF91492-44D4-BBC2-1D5E-92F491D7928B}"/>
              </a:ext>
            </a:extLst>
          </p:cNvPr>
          <p:cNvSpPr txBox="1"/>
          <p:nvPr/>
        </p:nvSpPr>
        <p:spPr>
          <a:xfrm>
            <a:off x="6872154" y="5242119"/>
            <a:ext cx="4703563" cy="615553"/>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 tempor incididunt ut labore et dolore magna aliqua. “</a:t>
            </a:r>
          </a:p>
        </p:txBody>
      </p:sp>
      <p:sp>
        <p:nvSpPr>
          <p:cNvPr id="14" name="Picture Placeholder 13">
            <a:extLst>
              <a:ext uri="{FF2B5EF4-FFF2-40B4-BE49-F238E27FC236}">
                <a16:creationId xmlns:a16="http://schemas.microsoft.com/office/drawing/2014/main" id="{ACA91F3D-89FE-CB64-EA2A-795137934AE3}"/>
              </a:ext>
            </a:extLst>
          </p:cNvPr>
          <p:cNvSpPr>
            <a:spLocks noGrp="1"/>
          </p:cNvSpPr>
          <p:nvPr>
            <p:ph type="pic" sz="quarter" idx="11"/>
          </p:nvPr>
        </p:nvSpPr>
        <p:spPr/>
      </p:sp>
      <p:sp>
        <p:nvSpPr>
          <p:cNvPr id="16" name="Picture Placeholder 15">
            <a:extLst>
              <a:ext uri="{FF2B5EF4-FFF2-40B4-BE49-F238E27FC236}">
                <a16:creationId xmlns:a16="http://schemas.microsoft.com/office/drawing/2014/main" id="{8C661747-2BB3-C399-2658-F8C09FEB8EF8}"/>
              </a:ext>
            </a:extLst>
          </p:cNvPr>
          <p:cNvSpPr>
            <a:spLocks noGrp="1"/>
          </p:cNvSpPr>
          <p:nvPr>
            <p:ph type="pic" sz="quarter" idx="10"/>
          </p:nvPr>
        </p:nvSpPr>
        <p:spPr/>
      </p:sp>
    </p:spTree>
    <p:extLst>
      <p:ext uri="{BB962C8B-B14F-4D97-AF65-F5344CB8AC3E}">
        <p14:creationId xmlns:p14="http://schemas.microsoft.com/office/powerpoint/2010/main" val="1553093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Rectangle 111">
            <a:extLst>
              <a:ext uri="{FF2B5EF4-FFF2-40B4-BE49-F238E27FC236}">
                <a16:creationId xmlns:a16="http://schemas.microsoft.com/office/drawing/2014/main" id="{51A0044C-976F-C383-A1EF-51B587D5A47D}"/>
              </a:ext>
            </a:extLst>
          </p:cNvPr>
          <p:cNvSpPr/>
          <p:nvPr/>
        </p:nvSpPr>
        <p:spPr>
          <a:xfrm>
            <a:off x="479424" y="2347379"/>
            <a:ext cx="11233149" cy="2131718"/>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E76EC029-C73A-DBE7-A920-617F98276EED}"/>
              </a:ext>
            </a:extLst>
          </p:cNvPr>
          <p:cNvSpPr txBox="1"/>
          <p:nvPr/>
        </p:nvSpPr>
        <p:spPr>
          <a:xfrm>
            <a:off x="423802" y="1286703"/>
            <a:ext cx="6153207" cy="769441"/>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Prototype &amp; Interface</a:t>
            </a:r>
          </a:p>
        </p:txBody>
      </p:sp>
      <p:grpSp>
        <p:nvGrpSpPr>
          <p:cNvPr id="3" name="Google Shape;68;p12">
            <a:extLst>
              <a:ext uri="{FF2B5EF4-FFF2-40B4-BE49-F238E27FC236}">
                <a16:creationId xmlns:a16="http://schemas.microsoft.com/office/drawing/2014/main" id="{2C4E7B59-2E30-FB84-5794-20515F0800DC}"/>
              </a:ext>
            </a:extLst>
          </p:cNvPr>
          <p:cNvGrpSpPr/>
          <p:nvPr/>
        </p:nvGrpSpPr>
        <p:grpSpPr>
          <a:xfrm>
            <a:off x="7027550" y="1450648"/>
            <a:ext cx="4264945" cy="3080425"/>
            <a:chOff x="-1" y="57"/>
            <a:chExt cx="9664234" cy="7335775"/>
          </a:xfrm>
        </p:grpSpPr>
        <p:sp>
          <p:nvSpPr>
            <p:cNvPr id="4" name="Google Shape;69;p12">
              <a:extLst>
                <a:ext uri="{FF2B5EF4-FFF2-40B4-BE49-F238E27FC236}">
                  <a16:creationId xmlns:a16="http://schemas.microsoft.com/office/drawing/2014/main" id="{CC710F5B-BF59-A069-28BE-1982A00ED3FB}"/>
                </a:ext>
              </a:extLst>
            </p:cNvPr>
            <p:cNvSpPr/>
            <p:nvPr/>
          </p:nvSpPr>
          <p:spPr>
            <a:xfrm>
              <a:off x="3860412" y="6587410"/>
              <a:ext cx="1917830" cy="509630"/>
            </a:xfrm>
            <a:prstGeom prst="rect">
              <a:avLst/>
            </a:prstGeom>
            <a:solidFill>
              <a:srgbClr val="A0A0A0"/>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5" name="Google Shape;70;p12">
              <a:extLst>
                <a:ext uri="{FF2B5EF4-FFF2-40B4-BE49-F238E27FC236}">
                  <a16:creationId xmlns:a16="http://schemas.microsoft.com/office/drawing/2014/main" id="{31FA8416-EE4A-EEBF-768D-05C1C72F860B}"/>
                </a:ext>
              </a:extLst>
            </p:cNvPr>
            <p:cNvSpPr/>
            <p:nvPr/>
          </p:nvSpPr>
          <p:spPr>
            <a:xfrm flipH="1">
              <a:off x="5617133" y="6308025"/>
              <a:ext cx="799071" cy="974390"/>
            </a:xfrm>
            <a:custGeom>
              <a:avLst/>
              <a:gdLst/>
              <a:ahLst/>
              <a:cxnLst>
                <a:cxn ang="0">
                  <a:pos x="wd2" y="hd2"/>
                </a:cxn>
                <a:cxn ang="5400000">
                  <a:pos x="wd2" y="hd2"/>
                </a:cxn>
                <a:cxn ang="10800000">
                  <a:pos x="wd2" y="hd2"/>
                </a:cxn>
                <a:cxn ang="16200000">
                  <a:pos x="wd2" y="hd2"/>
                </a:cxn>
              </a:cxnLst>
              <a:rect l="0" t="0" r="r" b="b"/>
              <a:pathLst>
                <a:path w="20132" h="20579" extrusionOk="0">
                  <a:moveTo>
                    <a:pt x="1660" y="17703"/>
                  </a:moveTo>
                  <a:cubicBezTo>
                    <a:pt x="2613" y="16916"/>
                    <a:pt x="5459" y="15149"/>
                    <a:pt x="6736" y="14129"/>
                  </a:cubicBezTo>
                  <a:cubicBezTo>
                    <a:pt x="8013" y="13109"/>
                    <a:pt x="8628" y="12357"/>
                    <a:pt x="9321" y="11584"/>
                  </a:cubicBezTo>
                  <a:cubicBezTo>
                    <a:pt x="10014" y="10810"/>
                    <a:pt x="10291" y="10462"/>
                    <a:pt x="10891" y="9490"/>
                  </a:cubicBezTo>
                  <a:cubicBezTo>
                    <a:pt x="11490" y="8518"/>
                    <a:pt x="12399" y="6964"/>
                    <a:pt x="12921" y="5753"/>
                  </a:cubicBezTo>
                  <a:cubicBezTo>
                    <a:pt x="13444" y="4541"/>
                    <a:pt x="13783" y="3021"/>
                    <a:pt x="14029" y="2221"/>
                  </a:cubicBezTo>
                  <a:cubicBezTo>
                    <a:pt x="14275" y="1420"/>
                    <a:pt x="14152" y="1188"/>
                    <a:pt x="14398" y="948"/>
                  </a:cubicBezTo>
                  <a:cubicBezTo>
                    <a:pt x="14644" y="708"/>
                    <a:pt x="14552" y="-955"/>
                    <a:pt x="15505" y="784"/>
                  </a:cubicBezTo>
                  <a:cubicBezTo>
                    <a:pt x="16459" y="2522"/>
                    <a:pt x="20352" y="8778"/>
                    <a:pt x="20121" y="11378"/>
                  </a:cubicBezTo>
                  <a:cubicBezTo>
                    <a:pt x="19891" y="13979"/>
                    <a:pt x="17321" y="15211"/>
                    <a:pt x="14121" y="16388"/>
                  </a:cubicBezTo>
                  <a:cubicBezTo>
                    <a:pt x="10921" y="17565"/>
                    <a:pt x="3091" y="17743"/>
                    <a:pt x="921" y="18441"/>
                  </a:cubicBezTo>
                  <a:cubicBezTo>
                    <a:pt x="-1248" y="19140"/>
                    <a:pt x="1090" y="20508"/>
                    <a:pt x="1105" y="20577"/>
                  </a:cubicBezTo>
                  <a:cubicBezTo>
                    <a:pt x="1121" y="20645"/>
                    <a:pt x="921" y="19330"/>
                    <a:pt x="1013" y="18852"/>
                  </a:cubicBezTo>
                  <a:cubicBezTo>
                    <a:pt x="1105" y="18373"/>
                    <a:pt x="706" y="18489"/>
                    <a:pt x="1660" y="17703"/>
                  </a:cubicBezTo>
                  <a:close/>
                </a:path>
              </a:pathLst>
            </a:custGeom>
            <a:solidFill>
              <a:srgbClr val="A0A0A0"/>
            </a:solid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6" name="Google Shape;71;p12">
              <a:extLst>
                <a:ext uri="{FF2B5EF4-FFF2-40B4-BE49-F238E27FC236}">
                  <a16:creationId xmlns:a16="http://schemas.microsoft.com/office/drawing/2014/main" id="{A502388D-EBC7-EDE6-5369-91B0916672B5}"/>
                </a:ext>
              </a:extLst>
            </p:cNvPr>
            <p:cNvSpPr/>
            <p:nvPr/>
          </p:nvSpPr>
          <p:spPr>
            <a:xfrm>
              <a:off x="3243089" y="6355046"/>
              <a:ext cx="799072" cy="916211"/>
            </a:xfrm>
            <a:custGeom>
              <a:avLst/>
              <a:gdLst/>
              <a:ahLst/>
              <a:cxnLst>
                <a:cxn ang="0">
                  <a:pos x="wd2" y="hd2"/>
                </a:cxn>
                <a:cxn ang="5400000">
                  <a:pos x="wd2" y="hd2"/>
                </a:cxn>
                <a:cxn ang="10800000">
                  <a:pos x="wd2" y="hd2"/>
                </a:cxn>
                <a:cxn ang="16200000">
                  <a:pos x="wd2" y="hd2"/>
                </a:cxn>
              </a:cxnLst>
              <a:rect l="0" t="0" r="r" b="b"/>
              <a:pathLst>
                <a:path w="20132" h="20579" extrusionOk="0">
                  <a:moveTo>
                    <a:pt x="1660" y="17703"/>
                  </a:moveTo>
                  <a:cubicBezTo>
                    <a:pt x="2613" y="16916"/>
                    <a:pt x="5459" y="15149"/>
                    <a:pt x="6736" y="14129"/>
                  </a:cubicBezTo>
                  <a:cubicBezTo>
                    <a:pt x="8013" y="13109"/>
                    <a:pt x="8628" y="12357"/>
                    <a:pt x="9321" y="11584"/>
                  </a:cubicBezTo>
                  <a:cubicBezTo>
                    <a:pt x="10014" y="10810"/>
                    <a:pt x="10291" y="10462"/>
                    <a:pt x="10891" y="9490"/>
                  </a:cubicBezTo>
                  <a:cubicBezTo>
                    <a:pt x="11490" y="8518"/>
                    <a:pt x="12399" y="6964"/>
                    <a:pt x="12921" y="5753"/>
                  </a:cubicBezTo>
                  <a:cubicBezTo>
                    <a:pt x="13444" y="4541"/>
                    <a:pt x="13783" y="3021"/>
                    <a:pt x="14029" y="2221"/>
                  </a:cubicBezTo>
                  <a:cubicBezTo>
                    <a:pt x="14275" y="1420"/>
                    <a:pt x="14152" y="1188"/>
                    <a:pt x="14398" y="948"/>
                  </a:cubicBezTo>
                  <a:cubicBezTo>
                    <a:pt x="14644" y="708"/>
                    <a:pt x="14552" y="-955"/>
                    <a:pt x="15505" y="784"/>
                  </a:cubicBezTo>
                  <a:cubicBezTo>
                    <a:pt x="16459" y="2522"/>
                    <a:pt x="20352" y="8778"/>
                    <a:pt x="20121" y="11378"/>
                  </a:cubicBezTo>
                  <a:cubicBezTo>
                    <a:pt x="19891" y="13979"/>
                    <a:pt x="17321" y="15211"/>
                    <a:pt x="14121" y="16388"/>
                  </a:cubicBezTo>
                  <a:cubicBezTo>
                    <a:pt x="10921" y="17565"/>
                    <a:pt x="3091" y="17743"/>
                    <a:pt x="921" y="18441"/>
                  </a:cubicBezTo>
                  <a:cubicBezTo>
                    <a:pt x="-1248" y="19140"/>
                    <a:pt x="1090" y="20508"/>
                    <a:pt x="1105" y="20577"/>
                  </a:cubicBezTo>
                  <a:cubicBezTo>
                    <a:pt x="1121" y="20645"/>
                    <a:pt x="921" y="19330"/>
                    <a:pt x="1013" y="18852"/>
                  </a:cubicBezTo>
                  <a:cubicBezTo>
                    <a:pt x="1105" y="18373"/>
                    <a:pt x="706" y="18489"/>
                    <a:pt x="1660" y="17703"/>
                  </a:cubicBezTo>
                  <a:close/>
                </a:path>
              </a:pathLst>
            </a:custGeom>
            <a:solidFill>
              <a:srgbClr val="A0A0A0"/>
            </a:solid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7" name="Google Shape;72;p12">
              <a:extLst>
                <a:ext uri="{FF2B5EF4-FFF2-40B4-BE49-F238E27FC236}">
                  <a16:creationId xmlns:a16="http://schemas.microsoft.com/office/drawing/2014/main" id="{7D23A1BD-1DA0-1220-6183-9123F6E35705}"/>
                </a:ext>
              </a:extLst>
            </p:cNvPr>
            <p:cNvSpPr/>
            <p:nvPr/>
          </p:nvSpPr>
          <p:spPr>
            <a:xfrm>
              <a:off x="3523672" y="6052927"/>
              <a:ext cx="174021" cy="50305"/>
            </a:xfrm>
            <a:prstGeom prst="rect">
              <a:avLst/>
            </a:prstGeom>
            <a:solidFill>
              <a:srgbClr val="A0A0A0"/>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8" name="Google Shape;73;p12">
              <a:extLst>
                <a:ext uri="{FF2B5EF4-FFF2-40B4-BE49-F238E27FC236}">
                  <a16:creationId xmlns:a16="http://schemas.microsoft.com/office/drawing/2014/main" id="{3EA3AE1F-EA2E-FE2A-52E9-C99E01A7FF1F}"/>
                </a:ext>
              </a:extLst>
            </p:cNvPr>
            <p:cNvSpPr/>
            <p:nvPr/>
          </p:nvSpPr>
          <p:spPr>
            <a:xfrm>
              <a:off x="3852361" y="6144952"/>
              <a:ext cx="1962236" cy="370096"/>
            </a:xfrm>
            <a:prstGeom prst="rect">
              <a:avLst/>
            </a:prstGeom>
            <a:solidFill>
              <a:srgbClr val="A0A0A0"/>
            </a:solidFill>
            <a:ln w="9525" cap="flat">
              <a:solidFill>
                <a:srgbClr val="666666"/>
              </a:solidFill>
              <a:prstDash val="solid"/>
              <a:round/>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grpSp>
          <p:nvGrpSpPr>
            <p:cNvPr id="9" name="Google Shape;74;p12">
              <a:extLst>
                <a:ext uri="{FF2B5EF4-FFF2-40B4-BE49-F238E27FC236}">
                  <a16:creationId xmlns:a16="http://schemas.microsoft.com/office/drawing/2014/main" id="{92E5A7BF-C60F-F841-285F-CDA898EFB1EA}"/>
                </a:ext>
              </a:extLst>
            </p:cNvPr>
            <p:cNvGrpSpPr/>
            <p:nvPr/>
          </p:nvGrpSpPr>
          <p:grpSpPr>
            <a:xfrm>
              <a:off x="3673635" y="6779351"/>
              <a:ext cx="2" cy="12701"/>
              <a:chOff x="-1" y="0"/>
              <a:chExt cx="2" cy="12700"/>
            </a:xfrm>
          </p:grpSpPr>
          <p:sp>
            <p:nvSpPr>
              <p:cNvPr id="37" name="Line">
                <a:extLst>
                  <a:ext uri="{FF2B5EF4-FFF2-40B4-BE49-F238E27FC236}">
                    <a16:creationId xmlns:a16="http://schemas.microsoft.com/office/drawing/2014/main" id="{FCBBEF00-618C-BEE3-6EDE-C5072D775907}"/>
                  </a:ext>
                </a:extLst>
              </p:cNvPr>
              <p:cNvSpPr/>
              <p:nvPr/>
            </p:nvSpPr>
            <p:spPr>
              <a:xfrm flipV="1">
                <a:off x="-1" y="0"/>
                <a:ext cx="2" cy="12700"/>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sp>
            <p:nvSpPr>
              <p:cNvPr id="38" name="Line">
                <a:extLst>
                  <a:ext uri="{FF2B5EF4-FFF2-40B4-BE49-F238E27FC236}">
                    <a16:creationId xmlns:a16="http://schemas.microsoft.com/office/drawing/2014/main" id="{EAC70803-F36F-A526-9678-A556FF33A2D3}"/>
                  </a:ext>
                </a:extLst>
              </p:cNvPr>
              <p:cNvSpPr/>
              <p:nvPr/>
            </p:nvSpPr>
            <p:spPr>
              <a:xfrm flipH="1">
                <a:off x="-1" y="0"/>
                <a:ext cx="2" cy="12700"/>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grpSp>
        <p:grpSp>
          <p:nvGrpSpPr>
            <p:cNvPr id="10" name="Google Shape;75;p12">
              <a:extLst>
                <a:ext uri="{FF2B5EF4-FFF2-40B4-BE49-F238E27FC236}">
                  <a16:creationId xmlns:a16="http://schemas.microsoft.com/office/drawing/2014/main" id="{4317A282-22BF-ECD1-6550-5EEAD85301A1}"/>
                </a:ext>
              </a:extLst>
            </p:cNvPr>
            <p:cNvGrpSpPr/>
            <p:nvPr/>
          </p:nvGrpSpPr>
          <p:grpSpPr>
            <a:xfrm>
              <a:off x="3603713" y="6871803"/>
              <a:ext cx="4625" cy="13959"/>
              <a:chOff x="0" y="-1"/>
              <a:chExt cx="4623" cy="13957"/>
            </a:xfrm>
          </p:grpSpPr>
          <p:sp>
            <p:nvSpPr>
              <p:cNvPr id="35" name="Line">
                <a:extLst>
                  <a:ext uri="{FF2B5EF4-FFF2-40B4-BE49-F238E27FC236}">
                    <a16:creationId xmlns:a16="http://schemas.microsoft.com/office/drawing/2014/main" id="{088D9221-3B12-98AE-4A4D-7F839F601585}"/>
                  </a:ext>
                </a:extLst>
              </p:cNvPr>
              <p:cNvSpPr/>
              <p:nvPr/>
            </p:nvSpPr>
            <p:spPr>
              <a:xfrm flipV="1">
                <a:off x="0" y="-1"/>
                <a:ext cx="4623" cy="13957"/>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sp>
            <p:nvSpPr>
              <p:cNvPr id="36" name="Line">
                <a:extLst>
                  <a:ext uri="{FF2B5EF4-FFF2-40B4-BE49-F238E27FC236}">
                    <a16:creationId xmlns:a16="http://schemas.microsoft.com/office/drawing/2014/main" id="{CB3C2B8E-C007-548A-5C7B-C3D3ACD7DFBF}"/>
                  </a:ext>
                </a:extLst>
              </p:cNvPr>
              <p:cNvSpPr/>
              <p:nvPr/>
            </p:nvSpPr>
            <p:spPr>
              <a:xfrm flipH="1">
                <a:off x="0" y="-1"/>
                <a:ext cx="4623" cy="13957"/>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grpSp>
        <p:grpSp>
          <p:nvGrpSpPr>
            <p:cNvPr id="11" name="Google Shape;76;p12">
              <a:extLst>
                <a:ext uri="{FF2B5EF4-FFF2-40B4-BE49-F238E27FC236}">
                  <a16:creationId xmlns:a16="http://schemas.microsoft.com/office/drawing/2014/main" id="{DF9077E4-85BF-7F36-41FD-BFFDAE41AD74}"/>
                </a:ext>
              </a:extLst>
            </p:cNvPr>
            <p:cNvGrpSpPr/>
            <p:nvPr/>
          </p:nvGrpSpPr>
          <p:grpSpPr>
            <a:xfrm>
              <a:off x="6049522" y="6870109"/>
              <a:ext cx="12702" cy="12676"/>
              <a:chOff x="0" y="0"/>
              <a:chExt cx="12700" cy="12675"/>
            </a:xfrm>
          </p:grpSpPr>
          <p:sp>
            <p:nvSpPr>
              <p:cNvPr id="33" name="Line">
                <a:extLst>
                  <a:ext uri="{FF2B5EF4-FFF2-40B4-BE49-F238E27FC236}">
                    <a16:creationId xmlns:a16="http://schemas.microsoft.com/office/drawing/2014/main" id="{0B394BEF-C522-2C0B-689B-5E5A1BC196F5}"/>
                  </a:ext>
                </a:extLst>
              </p:cNvPr>
              <p:cNvSpPr/>
              <p:nvPr/>
            </p:nvSpPr>
            <p:spPr>
              <a:xfrm>
                <a:off x="0" y="0"/>
                <a:ext cx="12700" cy="12675"/>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sp>
            <p:nvSpPr>
              <p:cNvPr id="34" name="Line">
                <a:extLst>
                  <a:ext uri="{FF2B5EF4-FFF2-40B4-BE49-F238E27FC236}">
                    <a16:creationId xmlns:a16="http://schemas.microsoft.com/office/drawing/2014/main" id="{F685518D-CB5F-5508-0F1B-7E762E8AC98B}"/>
                  </a:ext>
                </a:extLst>
              </p:cNvPr>
              <p:cNvSpPr/>
              <p:nvPr/>
            </p:nvSpPr>
            <p:spPr>
              <a:xfrm flipH="1" flipV="1">
                <a:off x="0" y="0"/>
                <a:ext cx="12700" cy="12675"/>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grpSp>
        <p:grpSp>
          <p:nvGrpSpPr>
            <p:cNvPr id="12" name="Google Shape;77;p12">
              <a:extLst>
                <a:ext uri="{FF2B5EF4-FFF2-40B4-BE49-F238E27FC236}">
                  <a16:creationId xmlns:a16="http://schemas.microsoft.com/office/drawing/2014/main" id="{4530E09F-3820-BB68-A438-FBC8C7DECC9A}"/>
                </a:ext>
              </a:extLst>
            </p:cNvPr>
            <p:cNvGrpSpPr/>
            <p:nvPr/>
          </p:nvGrpSpPr>
          <p:grpSpPr>
            <a:xfrm>
              <a:off x="5990601" y="6783993"/>
              <a:ext cx="1" cy="12701"/>
              <a:chOff x="0" y="0"/>
              <a:chExt cx="1" cy="12700"/>
            </a:xfrm>
          </p:grpSpPr>
          <p:sp>
            <p:nvSpPr>
              <p:cNvPr id="31" name="Line">
                <a:extLst>
                  <a:ext uri="{FF2B5EF4-FFF2-40B4-BE49-F238E27FC236}">
                    <a16:creationId xmlns:a16="http://schemas.microsoft.com/office/drawing/2014/main" id="{E345888C-6748-DD2E-A854-4ADB817B9D1D}"/>
                  </a:ext>
                </a:extLst>
              </p:cNvPr>
              <p:cNvSpPr/>
              <p:nvPr/>
            </p:nvSpPr>
            <p:spPr>
              <a:xfrm flipH="1">
                <a:off x="0" y="0"/>
                <a:ext cx="1" cy="12700"/>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sp>
            <p:nvSpPr>
              <p:cNvPr id="32" name="Line">
                <a:extLst>
                  <a:ext uri="{FF2B5EF4-FFF2-40B4-BE49-F238E27FC236}">
                    <a16:creationId xmlns:a16="http://schemas.microsoft.com/office/drawing/2014/main" id="{647C850E-1F5A-4008-68E4-EDD94634356E}"/>
                  </a:ext>
                </a:extLst>
              </p:cNvPr>
              <p:cNvSpPr/>
              <p:nvPr/>
            </p:nvSpPr>
            <p:spPr>
              <a:xfrm flipV="1">
                <a:off x="0" y="0"/>
                <a:ext cx="1" cy="12700"/>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grpSp>
        <p:sp>
          <p:nvSpPr>
            <p:cNvPr id="13" name="Google Shape;78;p12">
              <a:extLst>
                <a:ext uri="{FF2B5EF4-FFF2-40B4-BE49-F238E27FC236}">
                  <a16:creationId xmlns:a16="http://schemas.microsoft.com/office/drawing/2014/main" id="{D9C1A405-E410-74EB-7C14-57B15A7FCE0B}"/>
                </a:ext>
              </a:extLst>
            </p:cNvPr>
            <p:cNvSpPr/>
            <p:nvPr/>
          </p:nvSpPr>
          <p:spPr>
            <a:xfrm>
              <a:off x="3212090" y="7020766"/>
              <a:ext cx="3240056" cy="195272"/>
            </a:xfrm>
            <a:custGeom>
              <a:avLst/>
              <a:gdLst/>
              <a:ahLst/>
              <a:cxnLst>
                <a:cxn ang="0">
                  <a:pos x="wd2" y="hd2"/>
                </a:cxn>
                <a:cxn ang="5400000">
                  <a:pos x="wd2" y="hd2"/>
                </a:cxn>
                <a:cxn ang="10800000">
                  <a:pos x="wd2" y="hd2"/>
                </a:cxn>
                <a:cxn ang="16200000">
                  <a:pos x="wd2" y="hd2"/>
                </a:cxn>
              </a:cxnLst>
              <a:rect l="0" t="0" r="r" b="b"/>
              <a:pathLst>
                <a:path w="21600" h="21600" extrusionOk="0">
                  <a:moveTo>
                    <a:pt x="1708" y="0"/>
                  </a:moveTo>
                  <a:lnTo>
                    <a:pt x="1616" y="1014"/>
                  </a:lnTo>
                  <a:lnTo>
                    <a:pt x="1618" y="1014"/>
                  </a:lnTo>
                  <a:cubicBezTo>
                    <a:pt x="1648" y="663"/>
                    <a:pt x="1678" y="332"/>
                    <a:pt x="1708" y="0"/>
                  </a:cubicBezTo>
                  <a:close/>
                  <a:moveTo>
                    <a:pt x="19892" y="0"/>
                  </a:moveTo>
                  <a:cubicBezTo>
                    <a:pt x="19922" y="332"/>
                    <a:pt x="19952" y="663"/>
                    <a:pt x="19981" y="1014"/>
                  </a:cubicBezTo>
                  <a:lnTo>
                    <a:pt x="19984" y="1014"/>
                  </a:lnTo>
                  <a:lnTo>
                    <a:pt x="19892" y="0"/>
                  </a:lnTo>
                  <a:close/>
                  <a:moveTo>
                    <a:pt x="1618" y="1014"/>
                  </a:moveTo>
                  <a:cubicBezTo>
                    <a:pt x="1555" y="1748"/>
                    <a:pt x="1492" y="2552"/>
                    <a:pt x="1430" y="3591"/>
                  </a:cubicBezTo>
                  <a:lnTo>
                    <a:pt x="31" y="20573"/>
                  </a:lnTo>
                  <a:cubicBezTo>
                    <a:pt x="31" y="21090"/>
                    <a:pt x="0" y="21090"/>
                    <a:pt x="0" y="21600"/>
                  </a:cubicBezTo>
                  <a:lnTo>
                    <a:pt x="21600" y="21600"/>
                  </a:lnTo>
                  <a:lnTo>
                    <a:pt x="21538" y="20573"/>
                  </a:lnTo>
                  <a:lnTo>
                    <a:pt x="20139" y="3591"/>
                  </a:lnTo>
                  <a:cubicBezTo>
                    <a:pt x="20098" y="2552"/>
                    <a:pt x="20042" y="1748"/>
                    <a:pt x="19981" y="1014"/>
                  </a:cubicBezTo>
                  <a:close/>
                </a:path>
              </a:pathLst>
            </a:custGeom>
            <a:solidFill>
              <a:srgbClr val="B7B7B7"/>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14" name="Google Shape;79;p12">
              <a:extLst>
                <a:ext uri="{FF2B5EF4-FFF2-40B4-BE49-F238E27FC236}">
                  <a16:creationId xmlns:a16="http://schemas.microsoft.com/office/drawing/2014/main" id="{72DDC512-6B8A-63DC-513D-E042C4581517}"/>
                </a:ext>
              </a:extLst>
            </p:cNvPr>
            <p:cNvSpPr/>
            <p:nvPr/>
          </p:nvSpPr>
          <p:spPr>
            <a:xfrm>
              <a:off x="3720211" y="6104097"/>
              <a:ext cx="2219135" cy="600175"/>
            </a:xfrm>
            <a:custGeom>
              <a:avLst/>
              <a:gdLst/>
              <a:ahLst/>
              <a:cxnLst>
                <a:cxn ang="0">
                  <a:pos x="wd2" y="hd2"/>
                </a:cxn>
                <a:cxn ang="5400000">
                  <a:pos x="wd2" y="hd2"/>
                </a:cxn>
                <a:cxn ang="10800000">
                  <a:pos x="wd2" y="hd2"/>
                </a:cxn>
                <a:cxn ang="16200000">
                  <a:pos x="wd2" y="hd2"/>
                </a:cxn>
              </a:cxnLst>
              <a:rect l="0" t="0" r="r" b="b"/>
              <a:pathLst>
                <a:path w="21600" h="21600" extrusionOk="0">
                  <a:moveTo>
                    <a:pt x="1135" y="0"/>
                  </a:moveTo>
                  <a:lnTo>
                    <a:pt x="726" y="13732"/>
                  </a:lnTo>
                  <a:cubicBezTo>
                    <a:pt x="590" y="16409"/>
                    <a:pt x="318" y="19089"/>
                    <a:pt x="0" y="21600"/>
                  </a:cubicBezTo>
                  <a:lnTo>
                    <a:pt x="46" y="21266"/>
                  </a:lnTo>
                  <a:lnTo>
                    <a:pt x="21558" y="21266"/>
                  </a:lnTo>
                  <a:cubicBezTo>
                    <a:pt x="21258" y="18852"/>
                    <a:pt x="21004" y="16291"/>
                    <a:pt x="20874" y="13732"/>
                  </a:cubicBezTo>
                  <a:lnTo>
                    <a:pt x="20510" y="1173"/>
                  </a:lnTo>
                  <a:cubicBezTo>
                    <a:pt x="18151" y="6364"/>
                    <a:pt x="15519" y="9711"/>
                    <a:pt x="12751" y="10884"/>
                  </a:cubicBezTo>
                  <a:cubicBezTo>
                    <a:pt x="12093" y="11094"/>
                    <a:pt x="11436" y="11197"/>
                    <a:pt x="10779" y="11197"/>
                  </a:cubicBezTo>
                  <a:cubicBezTo>
                    <a:pt x="8809" y="11197"/>
                    <a:pt x="6852" y="10257"/>
                    <a:pt x="4946" y="8373"/>
                  </a:cubicBezTo>
                  <a:cubicBezTo>
                    <a:pt x="3812" y="7536"/>
                    <a:pt x="2723" y="6029"/>
                    <a:pt x="1679" y="4018"/>
                  </a:cubicBezTo>
                  <a:cubicBezTo>
                    <a:pt x="1588" y="3852"/>
                    <a:pt x="1543" y="3516"/>
                    <a:pt x="1452" y="3182"/>
                  </a:cubicBezTo>
                  <a:cubicBezTo>
                    <a:pt x="1362" y="2848"/>
                    <a:pt x="1180" y="2177"/>
                    <a:pt x="1090" y="1675"/>
                  </a:cubicBezTo>
                  <a:lnTo>
                    <a:pt x="1135" y="0"/>
                  </a:lnTo>
                  <a:close/>
                  <a:moveTo>
                    <a:pt x="21558" y="21266"/>
                  </a:moveTo>
                  <a:cubicBezTo>
                    <a:pt x="21572" y="21378"/>
                    <a:pt x="21586" y="21490"/>
                    <a:pt x="21600" y="21600"/>
                  </a:cubicBezTo>
                  <a:cubicBezTo>
                    <a:pt x="21600" y="21434"/>
                    <a:pt x="21600" y="21266"/>
                    <a:pt x="21600" y="21266"/>
                  </a:cubicBezTo>
                  <a:close/>
                </a:path>
              </a:pathLst>
            </a:custGeom>
            <a:solidFill>
              <a:srgbClr val="A0A0A0"/>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grpSp>
          <p:nvGrpSpPr>
            <p:cNvPr id="15" name="Google Shape;80;p12">
              <a:extLst>
                <a:ext uri="{FF2B5EF4-FFF2-40B4-BE49-F238E27FC236}">
                  <a16:creationId xmlns:a16="http://schemas.microsoft.com/office/drawing/2014/main" id="{384A2494-1797-A2D0-099F-A74443CD0F43}"/>
                </a:ext>
              </a:extLst>
            </p:cNvPr>
            <p:cNvGrpSpPr/>
            <p:nvPr/>
          </p:nvGrpSpPr>
          <p:grpSpPr>
            <a:xfrm>
              <a:off x="6121143" y="6950869"/>
              <a:ext cx="18667" cy="18630"/>
              <a:chOff x="57" y="57"/>
              <a:chExt cx="18666" cy="18628"/>
            </a:xfrm>
          </p:grpSpPr>
          <p:sp>
            <p:nvSpPr>
              <p:cNvPr id="29" name="Line">
                <a:extLst>
                  <a:ext uri="{FF2B5EF4-FFF2-40B4-BE49-F238E27FC236}">
                    <a16:creationId xmlns:a16="http://schemas.microsoft.com/office/drawing/2014/main" id="{EEAD01D2-8161-DA69-5AF5-AE0ACF83FE8C}"/>
                  </a:ext>
                </a:extLst>
              </p:cNvPr>
              <p:cNvSpPr/>
              <p:nvPr/>
            </p:nvSpPr>
            <p:spPr>
              <a:xfrm flipH="1" flipV="1">
                <a:off x="57" y="57"/>
                <a:ext cx="18666" cy="18628"/>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sp>
            <p:nvSpPr>
              <p:cNvPr id="30" name="Line">
                <a:extLst>
                  <a:ext uri="{FF2B5EF4-FFF2-40B4-BE49-F238E27FC236}">
                    <a16:creationId xmlns:a16="http://schemas.microsoft.com/office/drawing/2014/main" id="{47A72BE4-3C48-7437-3FE8-7973743C8728}"/>
                  </a:ext>
                </a:extLst>
              </p:cNvPr>
              <p:cNvSpPr/>
              <p:nvPr/>
            </p:nvSpPr>
            <p:spPr>
              <a:xfrm>
                <a:off x="57" y="57"/>
                <a:ext cx="18666" cy="18628"/>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grpSp>
        <p:grpSp>
          <p:nvGrpSpPr>
            <p:cNvPr id="16" name="Google Shape;81;p12">
              <a:extLst>
                <a:ext uri="{FF2B5EF4-FFF2-40B4-BE49-F238E27FC236}">
                  <a16:creationId xmlns:a16="http://schemas.microsoft.com/office/drawing/2014/main" id="{C4FCA875-49A4-5FD0-21B1-1C3BBD7407AE}"/>
                </a:ext>
              </a:extLst>
            </p:cNvPr>
            <p:cNvGrpSpPr/>
            <p:nvPr/>
          </p:nvGrpSpPr>
          <p:grpSpPr>
            <a:xfrm>
              <a:off x="3524428" y="6950869"/>
              <a:ext cx="18666" cy="18630"/>
              <a:chOff x="0" y="57"/>
              <a:chExt cx="18665" cy="18628"/>
            </a:xfrm>
          </p:grpSpPr>
          <p:sp>
            <p:nvSpPr>
              <p:cNvPr id="27" name="Line">
                <a:extLst>
                  <a:ext uri="{FF2B5EF4-FFF2-40B4-BE49-F238E27FC236}">
                    <a16:creationId xmlns:a16="http://schemas.microsoft.com/office/drawing/2014/main" id="{C662AC14-3E9A-E476-79E2-4329D90F7234}"/>
                  </a:ext>
                </a:extLst>
              </p:cNvPr>
              <p:cNvSpPr/>
              <p:nvPr/>
            </p:nvSpPr>
            <p:spPr>
              <a:xfrm flipH="1">
                <a:off x="0" y="57"/>
                <a:ext cx="18665" cy="18628"/>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sp>
            <p:nvSpPr>
              <p:cNvPr id="28" name="Line">
                <a:extLst>
                  <a:ext uri="{FF2B5EF4-FFF2-40B4-BE49-F238E27FC236}">
                    <a16:creationId xmlns:a16="http://schemas.microsoft.com/office/drawing/2014/main" id="{B3A43861-42D9-0100-F9EC-4928C307B84D}"/>
                  </a:ext>
                </a:extLst>
              </p:cNvPr>
              <p:cNvSpPr/>
              <p:nvPr/>
            </p:nvSpPr>
            <p:spPr>
              <a:xfrm flipV="1">
                <a:off x="0" y="57"/>
                <a:ext cx="18665" cy="18628"/>
              </a:xfrm>
              <a:prstGeom prst="line">
                <a:avLst/>
              </a:prstGeom>
              <a:noFill/>
              <a:ln w="12700" cap="flat">
                <a:noFill/>
                <a:miter lim="400000"/>
              </a:ln>
              <a:effectLst/>
            </p:spPr>
            <p:txBody>
              <a:bodyPr wrap="square" lIns="45719" tIns="45719" rIns="45719" bIns="45719" numCol="1"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solidFill>
                      <a:srgbClr val="333333"/>
                    </a:solidFill>
                    <a:latin typeface="Arial"/>
                    <a:ea typeface="Arial"/>
                    <a:cs typeface="Arial"/>
                    <a:sym typeface="Arial"/>
                  </a:defRPr>
                </a:pPr>
                <a:endParaRPr lang="en-US" noProof="1"/>
              </a:p>
            </p:txBody>
          </p:sp>
        </p:grpSp>
        <p:sp>
          <p:nvSpPr>
            <p:cNvPr id="17" name="Google Shape;82;p12">
              <a:extLst>
                <a:ext uri="{FF2B5EF4-FFF2-40B4-BE49-F238E27FC236}">
                  <a16:creationId xmlns:a16="http://schemas.microsoft.com/office/drawing/2014/main" id="{75D2311D-2082-3503-57DB-C96B44271D64}"/>
                </a:ext>
              </a:extLst>
            </p:cNvPr>
            <p:cNvSpPr/>
            <p:nvPr/>
          </p:nvSpPr>
          <p:spPr>
            <a:xfrm>
              <a:off x="3459188" y="6694986"/>
              <a:ext cx="2755165" cy="334950"/>
            </a:xfrm>
            <a:custGeom>
              <a:avLst/>
              <a:gdLst/>
              <a:ahLst/>
              <a:cxnLst>
                <a:cxn ang="0">
                  <a:pos x="wd2" y="hd2"/>
                </a:cxn>
                <a:cxn ang="5400000">
                  <a:pos x="wd2" y="hd2"/>
                </a:cxn>
                <a:cxn ang="10800000">
                  <a:pos x="wd2" y="hd2"/>
                </a:cxn>
                <a:cxn ang="16200000">
                  <a:pos x="wd2" y="hd2"/>
                </a:cxn>
              </a:cxnLst>
              <a:rect l="0" t="0" r="r" b="b"/>
              <a:pathLst>
                <a:path w="21600" h="21600" extrusionOk="0">
                  <a:moveTo>
                    <a:pt x="2083" y="0"/>
                  </a:moveTo>
                  <a:lnTo>
                    <a:pt x="2046" y="599"/>
                  </a:lnTo>
                  <a:cubicBezTo>
                    <a:pt x="1937" y="2399"/>
                    <a:pt x="1791" y="4199"/>
                    <a:pt x="1681" y="5999"/>
                  </a:cubicBezTo>
                  <a:cubicBezTo>
                    <a:pt x="1535" y="8100"/>
                    <a:pt x="1352" y="9900"/>
                    <a:pt x="1206" y="11402"/>
                  </a:cubicBezTo>
                  <a:lnTo>
                    <a:pt x="1133" y="12302"/>
                  </a:lnTo>
                  <a:cubicBezTo>
                    <a:pt x="1023" y="13500"/>
                    <a:pt x="840" y="15002"/>
                    <a:pt x="694" y="16501"/>
                  </a:cubicBezTo>
                  <a:lnTo>
                    <a:pt x="548" y="17702"/>
                  </a:lnTo>
                  <a:cubicBezTo>
                    <a:pt x="402" y="18602"/>
                    <a:pt x="256" y="19800"/>
                    <a:pt x="73" y="21001"/>
                  </a:cubicBezTo>
                  <a:lnTo>
                    <a:pt x="0" y="21600"/>
                  </a:lnTo>
                  <a:lnTo>
                    <a:pt x="21600" y="21600"/>
                  </a:lnTo>
                  <a:lnTo>
                    <a:pt x="21490" y="21001"/>
                  </a:lnTo>
                  <a:cubicBezTo>
                    <a:pt x="21344" y="19800"/>
                    <a:pt x="21161" y="18602"/>
                    <a:pt x="21016" y="17702"/>
                  </a:cubicBezTo>
                  <a:lnTo>
                    <a:pt x="20869" y="16501"/>
                  </a:lnTo>
                  <a:cubicBezTo>
                    <a:pt x="20723" y="15002"/>
                    <a:pt x="20577" y="13500"/>
                    <a:pt x="20431" y="12001"/>
                  </a:cubicBezTo>
                  <a:lnTo>
                    <a:pt x="20358" y="11402"/>
                  </a:lnTo>
                  <a:cubicBezTo>
                    <a:pt x="20175" y="9900"/>
                    <a:pt x="20028" y="7799"/>
                    <a:pt x="19883" y="5999"/>
                  </a:cubicBezTo>
                  <a:cubicBezTo>
                    <a:pt x="19773" y="4199"/>
                    <a:pt x="19663" y="2399"/>
                    <a:pt x="19517" y="599"/>
                  </a:cubicBezTo>
                  <a:cubicBezTo>
                    <a:pt x="19517" y="599"/>
                    <a:pt x="19517" y="301"/>
                    <a:pt x="19517" y="0"/>
                  </a:cubicBezTo>
                  <a:close/>
                </a:path>
              </a:pathLst>
            </a:custGeom>
            <a:solidFill>
              <a:srgbClr val="A0A0A0"/>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18" name="Google Shape;83;p12">
              <a:extLst>
                <a:ext uri="{FF2B5EF4-FFF2-40B4-BE49-F238E27FC236}">
                  <a16:creationId xmlns:a16="http://schemas.microsoft.com/office/drawing/2014/main" id="{0E3B61EF-DBD8-4CFE-6F6E-F8785530C1BD}"/>
                </a:ext>
              </a:extLst>
            </p:cNvPr>
            <p:cNvSpPr/>
            <p:nvPr/>
          </p:nvSpPr>
          <p:spPr>
            <a:xfrm>
              <a:off x="3188801" y="7209879"/>
              <a:ext cx="3287026" cy="125953"/>
            </a:xfrm>
            <a:custGeom>
              <a:avLst/>
              <a:gdLst/>
              <a:ahLst/>
              <a:cxnLst>
                <a:cxn ang="0">
                  <a:pos x="wd2" y="hd2"/>
                </a:cxn>
                <a:cxn ang="5400000">
                  <a:pos x="wd2" y="hd2"/>
                </a:cxn>
                <a:cxn ang="10800000">
                  <a:pos x="wd2" y="hd2"/>
                </a:cxn>
                <a:cxn ang="16200000">
                  <a:pos x="wd2" y="hd2"/>
                </a:cxn>
              </a:cxnLst>
              <a:rect l="0" t="0" r="r" b="b"/>
              <a:pathLst>
                <a:path w="21573" h="21600" extrusionOk="0">
                  <a:moveTo>
                    <a:pt x="153" y="0"/>
                  </a:moveTo>
                  <a:cubicBezTo>
                    <a:pt x="61" y="1592"/>
                    <a:pt x="30" y="3195"/>
                    <a:pt x="0" y="5588"/>
                  </a:cubicBezTo>
                  <a:cubicBezTo>
                    <a:pt x="0" y="6379"/>
                    <a:pt x="0" y="7180"/>
                    <a:pt x="0" y="8773"/>
                  </a:cubicBezTo>
                  <a:cubicBezTo>
                    <a:pt x="30" y="15963"/>
                    <a:pt x="275" y="21541"/>
                    <a:pt x="581" y="21541"/>
                  </a:cubicBezTo>
                  <a:lnTo>
                    <a:pt x="21020" y="21541"/>
                  </a:lnTo>
                  <a:cubicBezTo>
                    <a:pt x="21036" y="21580"/>
                    <a:pt x="21051" y="21600"/>
                    <a:pt x="21066" y="21600"/>
                  </a:cubicBezTo>
                  <a:cubicBezTo>
                    <a:pt x="21379" y="21600"/>
                    <a:pt x="21600" y="13955"/>
                    <a:pt x="21571" y="5588"/>
                  </a:cubicBezTo>
                  <a:cubicBezTo>
                    <a:pt x="21540" y="3195"/>
                    <a:pt x="21479" y="1592"/>
                    <a:pt x="21418" y="0"/>
                  </a:cubicBezTo>
                  <a:close/>
                </a:path>
              </a:pathLst>
            </a:custGeom>
            <a:solidFill>
              <a:srgbClr val="818284"/>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19" name="Google Shape;84;p12">
              <a:extLst>
                <a:ext uri="{FF2B5EF4-FFF2-40B4-BE49-F238E27FC236}">
                  <a16:creationId xmlns:a16="http://schemas.microsoft.com/office/drawing/2014/main" id="{40E0C91D-162D-ABF9-C342-996B9A59BDDB}"/>
                </a:ext>
              </a:extLst>
            </p:cNvPr>
            <p:cNvSpPr/>
            <p:nvPr/>
          </p:nvSpPr>
          <p:spPr>
            <a:xfrm>
              <a:off x="3617697" y="107030"/>
              <a:ext cx="6046536" cy="6308316"/>
            </a:xfrm>
            <a:custGeom>
              <a:avLst/>
              <a:gdLst/>
              <a:ahLst/>
              <a:cxnLst>
                <a:cxn ang="0">
                  <a:pos x="wd2" y="hd2"/>
                </a:cxn>
                <a:cxn ang="5400000">
                  <a:pos x="wd2" y="hd2"/>
                </a:cxn>
                <a:cxn ang="10800000">
                  <a:pos x="wd2" y="hd2"/>
                </a:cxn>
                <a:cxn ang="16200000">
                  <a:pos x="wd2" y="hd2"/>
                </a:cxn>
              </a:cxnLst>
              <a:rect l="0" t="0" r="r" b="b"/>
              <a:pathLst>
                <a:path w="21600" h="21600" extrusionOk="0">
                  <a:moveTo>
                    <a:pt x="21467" y="0"/>
                  </a:moveTo>
                  <a:lnTo>
                    <a:pt x="21317" y="143"/>
                  </a:lnTo>
                  <a:cubicBezTo>
                    <a:pt x="21367" y="223"/>
                    <a:pt x="21400" y="335"/>
                    <a:pt x="21400" y="430"/>
                  </a:cubicBezTo>
                  <a:lnTo>
                    <a:pt x="21400" y="19754"/>
                  </a:lnTo>
                  <a:cubicBezTo>
                    <a:pt x="21400" y="20088"/>
                    <a:pt x="21117" y="20359"/>
                    <a:pt x="20767" y="20359"/>
                  </a:cubicBezTo>
                  <a:lnTo>
                    <a:pt x="200" y="20359"/>
                  </a:lnTo>
                  <a:lnTo>
                    <a:pt x="0" y="20534"/>
                  </a:lnTo>
                  <a:lnTo>
                    <a:pt x="783" y="20534"/>
                  </a:lnTo>
                  <a:lnTo>
                    <a:pt x="766" y="20694"/>
                  </a:lnTo>
                  <a:cubicBezTo>
                    <a:pt x="799" y="20741"/>
                    <a:pt x="849" y="20789"/>
                    <a:pt x="899" y="20837"/>
                  </a:cubicBezTo>
                  <a:lnTo>
                    <a:pt x="982" y="20933"/>
                  </a:lnTo>
                  <a:cubicBezTo>
                    <a:pt x="1366" y="21108"/>
                    <a:pt x="1765" y="21251"/>
                    <a:pt x="2182" y="21347"/>
                  </a:cubicBezTo>
                  <a:cubicBezTo>
                    <a:pt x="2878" y="21513"/>
                    <a:pt x="3593" y="21600"/>
                    <a:pt x="4313" y="21600"/>
                  </a:cubicBezTo>
                  <a:cubicBezTo>
                    <a:pt x="4557" y="21600"/>
                    <a:pt x="4801" y="21590"/>
                    <a:pt x="5046" y="21570"/>
                  </a:cubicBezTo>
                  <a:cubicBezTo>
                    <a:pt x="6062" y="21458"/>
                    <a:pt x="7028" y="21156"/>
                    <a:pt x="7910" y="20662"/>
                  </a:cubicBezTo>
                  <a:lnTo>
                    <a:pt x="7894" y="20534"/>
                  </a:lnTo>
                  <a:lnTo>
                    <a:pt x="20767" y="20534"/>
                  </a:lnTo>
                  <a:cubicBezTo>
                    <a:pt x="21217" y="20534"/>
                    <a:pt x="21600" y="20184"/>
                    <a:pt x="21600" y="19738"/>
                  </a:cubicBezTo>
                  <a:lnTo>
                    <a:pt x="21600" y="430"/>
                  </a:lnTo>
                  <a:cubicBezTo>
                    <a:pt x="21600" y="271"/>
                    <a:pt x="21550" y="128"/>
                    <a:pt x="21467" y="0"/>
                  </a:cubicBezTo>
                  <a:close/>
                </a:path>
              </a:pathLst>
            </a:custGeom>
            <a:gradFill flip="none" rotWithShape="1">
              <a:gsLst>
                <a:gs pos="0">
                  <a:srgbClr val="A0A0A0"/>
                </a:gs>
                <a:gs pos="12000">
                  <a:srgbClr val="919192"/>
                </a:gs>
                <a:gs pos="100000">
                  <a:srgbClr val="818284"/>
                </a:gs>
              </a:gsLst>
              <a:lin ang="16200038" scaled="0"/>
            </a:gra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20" name="Google Shape;85;p12">
              <a:extLst>
                <a:ext uri="{FF2B5EF4-FFF2-40B4-BE49-F238E27FC236}">
                  <a16:creationId xmlns:a16="http://schemas.microsoft.com/office/drawing/2014/main" id="{B2BCA417-E4E9-6FB1-483D-E30814605329}"/>
                </a:ext>
              </a:extLst>
            </p:cNvPr>
            <p:cNvSpPr/>
            <p:nvPr/>
          </p:nvSpPr>
          <p:spPr>
            <a:xfrm>
              <a:off x="3673635" y="144284"/>
              <a:ext cx="5934661" cy="5908662"/>
            </a:xfrm>
            <a:custGeom>
              <a:avLst/>
              <a:gdLst/>
              <a:ahLst/>
              <a:cxnLst>
                <a:cxn ang="0">
                  <a:pos x="wd2" y="hd2"/>
                </a:cxn>
                <a:cxn ang="5400000">
                  <a:pos x="wd2" y="hd2"/>
                </a:cxn>
                <a:cxn ang="10800000">
                  <a:pos x="wd2" y="hd2"/>
                </a:cxn>
                <a:cxn ang="16200000">
                  <a:pos x="wd2" y="hd2"/>
                </a:cxn>
              </a:cxnLst>
              <a:rect l="0" t="0" r="r" b="b"/>
              <a:pathLst>
                <a:path w="21600" h="21600" extrusionOk="0">
                  <a:moveTo>
                    <a:pt x="21532" y="0"/>
                  </a:moveTo>
                  <a:lnTo>
                    <a:pt x="20633" y="901"/>
                  </a:lnTo>
                  <a:lnTo>
                    <a:pt x="20633" y="20630"/>
                  </a:lnTo>
                  <a:lnTo>
                    <a:pt x="950" y="20630"/>
                  </a:lnTo>
                  <a:lnTo>
                    <a:pt x="0" y="21600"/>
                  </a:lnTo>
                  <a:lnTo>
                    <a:pt x="20955" y="21600"/>
                  </a:lnTo>
                  <a:cubicBezTo>
                    <a:pt x="21311" y="21600"/>
                    <a:pt x="21600" y="21294"/>
                    <a:pt x="21600" y="20937"/>
                  </a:cubicBezTo>
                  <a:lnTo>
                    <a:pt x="21600" y="323"/>
                  </a:lnTo>
                  <a:cubicBezTo>
                    <a:pt x="21600" y="204"/>
                    <a:pt x="21583" y="102"/>
                    <a:pt x="21532" y="0"/>
                  </a:cubicBezTo>
                  <a:close/>
                </a:path>
              </a:pathLst>
            </a:custGeom>
            <a:solidFill>
              <a:srgbClr val="000000"/>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21" name="Google Shape;86;p12">
              <a:extLst>
                <a:ext uri="{FF2B5EF4-FFF2-40B4-BE49-F238E27FC236}">
                  <a16:creationId xmlns:a16="http://schemas.microsoft.com/office/drawing/2014/main" id="{E49FD861-9CB1-8DA0-9386-A0FCA261D528}"/>
                </a:ext>
              </a:extLst>
            </p:cNvPr>
            <p:cNvSpPr/>
            <p:nvPr/>
          </p:nvSpPr>
          <p:spPr>
            <a:xfrm>
              <a:off x="-1" y="57"/>
              <a:ext cx="9626900" cy="6103961"/>
            </a:xfrm>
            <a:custGeom>
              <a:avLst/>
              <a:gdLst/>
              <a:ahLst/>
              <a:cxnLst>
                <a:cxn ang="0">
                  <a:pos x="wd2" y="hd2"/>
                </a:cxn>
                <a:cxn ang="5400000">
                  <a:pos x="wd2" y="hd2"/>
                </a:cxn>
                <a:cxn ang="10800000">
                  <a:pos x="wd2" y="hd2"/>
                </a:cxn>
                <a:cxn ang="16200000">
                  <a:pos x="wd2" y="hd2"/>
                </a:cxn>
              </a:cxnLst>
              <a:rect l="0" t="0" r="r" b="b"/>
              <a:pathLst>
                <a:path w="21600" h="21600" extrusionOk="0">
                  <a:moveTo>
                    <a:pt x="523" y="0"/>
                  </a:moveTo>
                  <a:cubicBezTo>
                    <a:pt x="230" y="0"/>
                    <a:pt x="0" y="378"/>
                    <a:pt x="0" y="822"/>
                  </a:cubicBezTo>
                  <a:lnTo>
                    <a:pt x="0" y="20777"/>
                  </a:lnTo>
                  <a:cubicBezTo>
                    <a:pt x="0" y="21222"/>
                    <a:pt x="230" y="21600"/>
                    <a:pt x="523" y="21600"/>
                  </a:cubicBezTo>
                  <a:lnTo>
                    <a:pt x="8117" y="21600"/>
                  </a:lnTo>
                  <a:lnTo>
                    <a:pt x="8232" y="21419"/>
                  </a:lnTo>
                  <a:lnTo>
                    <a:pt x="523" y="21403"/>
                  </a:lnTo>
                  <a:cubicBezTo>
                    <a:pt x="303" y="21403"/>
                    <a:pt x="126" y="21107"/>
                    <a:pt x="126" y="20761"/>
                  </a:cubicBezTo>
                  <a:lnTo>
                    <a:pt x="126" y="822"/>
                  </a:lnTo>
                  <a:cubicBezTo>
                    <a:pt x="126" y="477"/>
                    <a:pt x="303" y="197"/>
                    <a:pt x="523" y="197"/>
                  </a:cubicBezTo>
                  <a:lnTo>
                    <a:pt x="21161" y="197"/>
                  </a:lnTo>
                  <a:cubicBezTo>
                    <a:pt x="21307" y="197"/>
                    <a:pt x="21443" y="313"/>
                    <a:pt x="21506" y="526"/>
                  </a:cubicBezTo>
                  <a:lnTo>
                    <a:pt x="21600" y="378"/>
                  </a:lnTo>
                  <a:cubicBezTo>
                    <a:pt x="21495" y="148"/>
                    <a:pt x="21339" y="0"/>
                    <a:pt x="21161" y="0"/>
                  </a:cubicBezTo>
                  <a:close/>
                </a:path>
              </a:pathLst>
            </a:custGeom>
            <a:solidFill>
              <a:srgbClr val="A5A6A7"/>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22" name="Google Shape;87;p12">
              <a:extLst>
                <a:ext uri="{FF2B5EF4-FFF2-40B4-BE49-F238E27FC236}">
                  <a16:creationId xmlns:a16="http://schemas.microsoft.com/office/drawing/2014/main" id="{CA6AE0FE-0B41-79CB-C629-B35951D0D49C}"/>
                </a:ext>
              </a:extLst>
            </p:cNvPr>
            <p:cNvSpPr/>
            <p:nvPr/>
          </p:nvSpPr>
          <p:spPr>
            <a:xfrm>
              <a:off x="9299214" y="58139"/>
              <a:ext cx="306037" cy="305419"/>
            </a:xfrm>
            <a:prstGeom prst="ellipse">
              <a:avLst/>
            </a:prstGeom>
            <a:solidFill>
              <a:srgbClr val="000000"/>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600">
                  <a:latin typeface="Arial"/>
                  <a:ea typeface="Arial"/>
                  <a:cs typeface="Arial"/>
                  <a:sym typeface="Arial"/>
                </a:defRPr>
              </a:pPr>
              <a:endParaRPr lang="en-US" noProof="1"/>
            </a:p>
          </p:txBody>
        </p:sp>
        <p:sp>
          <p:nvSpPr>
            <p:cNvPr id="23" name="Google Shape;88;p12">
              <a:extLst>
                <a:ext uri="{FF2B5EF4-FFF2-40B4-BE49-F238E27FC236}">
                  <a16:creationId xmlns:a16="http://schemas.microsoft.com/office/drawing/2014/main" id="{287ADF2D-7C1B-8C90-FD6D-3E4373838F42}"/>
                </a:ext>
              </a:extLst>
            </p:cNvPr>
            <p:cNvSpPr/>
            <p:nvPr/>
          </p:nvSpPr>
          <p:spPr>
            <a:xfrm>
              <a:off x="51262" y="55703"/>
              <a:ext cx="9533687" cy="5997243"/>
            </a:xfrm>
            <a:custGeom>
              <a:avLst/>
              <a:gdLst/>
              <a:ahLst/>
              <a:cxnLst>
                <a:cxn ang="0">
                  <a:pos x="wd2" y="hd2"/>
                </a:cxn>
                <a:cxn ang="5400000">
                  <a:pos x="wd2" y="hd2"/>
                </a:cxn>
                <a:cxn ang="10800000">
                  <a:pos x="wd2" y="hd2"/>
                </a:cxn>
                <a:cxn ang="16200000">
                  <a:pos x="wd2" y="hd2"/>
                </a:cxn>
              </a:cxnLst>
              <a:rect l="0" t="0" r="r" b="b"/>
              <a:pathLst>
                <a:path w="21600" h="21600" extrusionOk="0">
                  <a:moveTo>
                    <a:pt x="10826" y="264"/>
                  </a:moveTo>
                  <a:cubicBezTo>
                    <a:pt x="10890" y="264"/>
                    <a:pt x="10953" y="339"/>
                    <a:pt x="10953" y="453"/>
                  </a:cubicBezTo>
                  <a:cubicBezTo>
                    <a:pt x="10953" y="554"/>
                    <a:pt x="10900" y="654"/>
                    <a:pt x="10826" y="654"/>
                  </a:cubicBezTo>
                  <a:cubicBezTo>
                    <a:pt x="10721" y="637"/>
                    <a:pt x="10668" y="436"/>
                    <a:pt x="10742" y="319"/>
                  </a:cubicBezTo>
                  <a:cubicBezTo>
                    <a:pt x="10766" y="281"/>
                    <a:pt x="10796" y="264"/>
                    <a:pt x="10826" y="264"/>
                  </a:cubicBezTo>
                  <a:close/>
                  <a:moveTo>
                    <a:pt x="394" y="0"/>
                  </a:moveTo>
                  <a:cubicBezTo>
                    <a:pt x="180" y="0"/>
                    <a:pt x="0" y="295"/>
                    <a:pt x="0" y="637"/>
                  </a:cubicBezTo>
                  <a:lnTo>
                    <a:pt x="0" y="20963"/>
                  </a:lnTo>
                  <a:cubicBezTo>
                    <a:pt x="11" y="21315"/>
                    <a:pt x="190" y="21600"/>
                    <a:pt x="412" y="21600"/>
                  </a:cubicBezTo>
                  <a:lnTo>
                    <a:pt x="8207" y="21600"/>
                  </a:lnTo>
                  <a:lnTo>
                    <a:pt x="8799" y="20645"/>
                  </a:lnTo>
                  <a:lnTo>
                    <a:pt x="602" y="20645"/>
                  </a:lnTo>
                  <a:lnTo>
                    <a:pt x="602" y="956"/>
                  </a:lnTo>
                  <a:lnTo>
                    <a:pt x="21051" y="956"/>
                  </a:lnTo>
                  <a:lnTo>
                    <a:pt x="21051" y="1207"/>
                  </a:lnTo>
                  <a:lnTo>
                    <a:pt x="21600" y="336"/>
                  </a:lnTo>
                  <a:cubicBezTo>
                    <a:pt x="21537" y="135"/>
                    <a:pt x="21399" y="1"/>
                    <a:pt x="21251" y="1"/>
                  </a:cubicBezTo>
                  <a:lnTo>
                    <a:pt x="412" y="1"/>
                  </a:lnTo>
                  <a:cubicBezTo>
                    <a:pt x="406" y="0"/>
                    <a:pt x="400" y="0"/>
                    <a:pt x="394" y="0"/>
                  </a:cubicBezTo>
                  <a:close/>
                </a:path>
              </a:pathLst>
            </a:custGeom>
            <a:solidFill>
              <a:srgbClr val="202020"/>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24" name="Google Shape;89;p12">
              <a:extLst>
                <a:ext uri="{FF2B5EF4-FFF2-40B4-BE49-F238E27FC236}">
                  <a16:creationId xmlns:a16="http://schemas.microsoft.com/office/drawing/2014/main" id="{0F6C1332-6DA2-CF54-CFAA-155A31ED77AB}"/>
                </a:ext>
              </a:extLst>
            </p:cNvPr>
            <p:cNvSpPr/>
            <p:nvPr/>
          </p:nvSpPr>
          <p:spPr>
            <a:xfrm>
              <a:off x="4777277" y="130327"/>
              <a:ext cx="108439" cy="103576"/>
            </a:xfrm>
            <a:custGeom>
              <a:avLst/>
              <a:gdLst/>
              <a:ahLst/>
              <a:cxnLst>
                <a:cxn ang="0">
                  <a:pos x="wd2" y="hd2"/>
                </a:cxn>
                <a:cxn ang="5400000">
                  <a:pos x="wd2" y="hd2"/>
                </a:cxn>
                <a:cxn ang="10800000">
                  <a:pos x="wd2" y="hd2"/>
                </a:cxn>
                <a:cxn ang="16200000">
                  <a:pos x="wd2" y="hd2"/>
                </a:cxn>
              </a:cxnLst>
              <a:rect l="0" t="0" r="r" b="b"/>
              <a:pathLst>
                <a:path w="18610" h="21600" extrusionOk="0">
                  <a:moveTo>
                    <a:pt x="9456" y="2045"/>
                  </a:moveTo>
                  <a:cubicBezTo>
                    <a:pt x="13007" y="2045"/>
                    <a:pt x="16210" y="5496"/>
                    <a:pt x="16210" y="10668"/>
                  </a:cubicBezTo>
                  <a:cubicBezTo>
                    <a:pt x="16210" y="15514"/>
                    <a:pt x="13007" y="19399"/>
                    <a:pt x="9010" y="19399"/>
                  </a:cubicBezTo>
                  <a:cubicBezTo>
                    <a:pt x="2613" y="19399"/>
                    <a:pt x="213" y="9694"/>
                    <a:pt x="4210" y="4847"/>
                  </a:cubicBezTo>
                  <a:cubicBezTo>
                    <a:pt x="5807" y="2910"/>
                    <a:pt x="7681" y="2045"/>
                    <a:pt x="9456" y="2045"/>
                  </a:cubicBezTo>
                  <a:close/>
                  <a:moveTo>
                    <a:pt x="9010" y="0"/>
                  </a:moveTo>
                  <a:cubicBezTo>
                    <a:pt x="1007" y="0"/>
                    <a:pt x="-2990" y="11642"/>
                    <a:pt x="2613" y="18425"/>
                  </a:cubicBezTo>
                  <a:cubicBezTo>
                    <a:pt x="4408" y="20614"/>
                    <a:pt x="6709" y="21600"/>
                    <a:pt x="9000" y="21600"/>
                  </a:cubicBezTo>
                  <a:cubicBezTo>
                    <a:pt x="13830" y="21600"/>
                    <a:pt x="18610" y="17246"/>
                    <a:pt x="18610" y="10668"/>
                  </a:cubicBezTo>
                  <a:cubicBezTo>
                    <a:pt x="18610" y="4847"/>
                    <a:pt x="14613" y="0"/>
                    <a:pt x="9010" y="0"/>
                  </a:cubicBezTo>
                  <a:close/>
                </a:path>
              </a:pathLst>
            </a:custGeom>
            <a:solidFill>
              <a:srgbClr val="FFFFFF"/>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25" name="Google Shape;90;p12">
              <a:extLst>
                <a:ext uri="{FF2B5EF4-FFF2-40B4-BE49-F238E27FC236}">
                  <a16:creationId xmlns:a16="http://schemas.microsoft.com/office/drawing/2014/main" id="{125206D8-CAEB-0105-9B50-F28F15A9ECB0}"/>
                </a:ext>
              </a:extLst>
            </p:cNvPr>
            <p:cNvSpPr/>
            <p:nvPr/>
          </p:nvSpPr>
          <p:spPr>
            <a:xfrm>
              <a:off x="4792505" y="139614"/>
              <a:ext cx="79227" cy="83738"/>
            </a:xfrm>
            <a:custGeom>
              <a:avLst/>
              <a:gdLst/>
              <a:ahLst/>
              <a:cxnLst>
                <a:cxn ang="0">
                  <a:pos x="wd2" y="hd2"/>
                </a:cxn>
                <a:cxn ang="5400000">
                  <a:pos x="wd2" y="hd2"/>
                </a:cxn>
                <a:cxn ang="10800000">
                  <a:pos x="wd2" y="hd2"/>
                </a:cxn>
                <a:cxn ang="16200000">
                  <a:pos x="wd2" y="hd2"/>
                </a:cxn>
              </a:cxnLst>
              <a:rect l="0" t="0" r="r" b="b"/>
              <a:pathLst>
                <a:path w="21600" h="21600" extrusionOk="0">
                  <a:moveTo>
                    <a:pt x="10162" y="0"/>
                  </a:moveTo>
                  <a:cubicBezTo>
                    <a:pt x="3813" y="0"/>
                    <a:pt x="0" y="4805"/>
                    <a:pt x="0" y="10800"/>
                  </a:cubicBezTo>
                  <a:cubicBezTo>
                    <a:pt x="0" y="16795"/>
                    <a:pt x="3813" y="21600"/>
                    <a:pt x="10162" y="21600"/>
                  </a:cubicBezTo>
                  <a:cubicBezTo>
                    <a:pt x="16511" y="21600"/>
                    <a:pt x="21600" y="16795"/>
                    <a:pt x="21600" y="10800"/>
                  </a:cubicBezTo>
                  <a:cubicBezTo>
                    <a:pt x="21600" y="4805"/>
                    <a:pt x="16511" y="0"/>
                    <a:pt x="10162" y="0"/>
                  </a:cubicBezTo>
                  <a:close/>
                </a:path>
              </a:pathLst>
            </a:custGeom>
            <a:solidFill>
              <a:srgbClr val="202020"/>
            </a:soli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sp>
          <p:nvSpPr>
            <p:cNvPr id="26" name="Google Shape;91;p12">
              <a:extLst>
                <a:ext uri="{FF2B5EF4-FFF2-40B4-BE49-F238E27FC236}">
                  <a16:creationId xmlns:a16="http://schemas.microsoft.com/office/drawing/2014/main" id="{75EFFDB5-DD7F-B2A9-369B-91BE0FA60899}"/>
                </a:ext>
              </a:extLst>
            </p:cNvPr>
            <p:cNvSpPr/>
            <p:nvPr/>
          </p:nvSpPr>
          <p:spPr>
            <a:xfrm>
              <a:off x="3832359" y="6104080"/>
              <a:ext cx="2001240" cy="370096"/>
            </a:xfrm>
            <a:prstGeom prst="rect">
              <a:avLst/>
            </a:prstGeom>
            <a:gradFill flip="none" rotWithShape="1">
              <a:gsLst>
                <a:gs pos="0">
                  <a:srgbClr val="A0A0A0"/>
                </a:gs>
                <a:gs pos="36000">
                  <a:srgbClr val="919192"/>
                </a:gs>
                <a:gs pos="100000">
                  <a:srgbClr val="818284"/>
                </a:gs>
              </a:gsLst>
              <a:lin ang="16200038" scaled="0"/>
            </a:gradFill>
            <a:ln w="12700" cap="flat">
              <a:noFill/>
              <a:miter lim="400000"/>
            </a:ln>
            <a:effectLst/>
          </p:spPr>
          <p:txBody>
            <a:bodyPr wrap="square" lIns="45719" tIns="45719" rIns="45719" bIns="45719" numCol="1"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1400">
                  <a:latin typeface="Arial"/>
                  <a:ea typeface="Arial"/>
                  <a:cs typeface="Arial"/>
                  <a:sym typeface="Arial"/>
                </a:defRPr>
              </a:pPr>
              <a:endParaRPr lang="en-US" noProof="1"/>
            </a:p>
          </p:txBody>
        </p:sp>
      </p:grpSp>
      <p:sp>
        <p:nvSpPr>
          <p:cNvPr id="56" name="TextBox 55">
            <a:extLst>
              <a:ext uri="{FF2B5EF4-FFF2-40B4-BE49-F238E27FC236}">
                <a16:creationId xmlns:a16="http://schemas.microsoft.com/office/drawing/2014/main" id="{BD01D17B-DDC8-1688-6BF1-3908E7E79909}"/>
              </a:ext>
            </a:extLst>
          </p:cNvPr>
          <p:cNvSpPr txBox="1"/>
          <p:nvPr/>
        </p:nvSpPr>
        <p:spPr>
          <a:xfrm>
            <a:off x="1301777" y="2722218"/>
            <a:ext cx="4790247" cy="615553"/>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sed do eiusmod tempor inct ut labore et dolore magna aliqua. </a:t>
            </a:r>
          </a:p>
        </p:txBody>
      </p:sp>
      <p:sp>
        <p:nvSpPr>
          <p:cNvPr id="58" name="Graphic 27">
            <a:extLst>
              <a:ext uri="{FF2B5EF4-FFF2-40B4-BE49-F238E27FC236}">
                <a16:creationId xmlns:a16="http://schemas.microsoft.com/office/drawing/2014/main" id="{37C19EFF-4309-06B1-3C5C-1D83631E1906}"/>
              </a:ext>
            </a:extLst>
          </p:cNvPr>
          <p:cNvSpPr/>
          <p:nvPr/>
        </p:nvSpPr>
        <p:spPr>
          <a:xfrm>
            <a:off x="779712" y="2906032"/>
            <a:ext cx="251059" cy="247926"/>
          </a:xfrm>
          <a:custGeom>
            <a:avLst/>
            <a:gdLst>
              <a:gd name="connsiteX0" fmla="*/ 248604 w 251059"/>
              <a:gd name="connsiteY0" fmla="*/ 120253 h 247926"/>
              <a:gd name="connsiteX1" fmla="*/ 5717 w 251059"/>
              <a:gd name="connsiteY1" fmla="*/ 409 h 247926"/>
              <a:gd name="connsiteX2" fmla="*/ 458 w 251059"/>
              <a:gd name="connsiteY2" fmla="*/ 2175 h 247926"/>
              <a:gd name="connsiteX3" fmla="*/ 444 w 251059"/>
              <a:gd name="connsiteY3" fmla="*/ 2202 h 247926"/>
              <a:gd name="connsiteX4" fmla="*/ 444 w 251059"/>
              <a:gd name="connsiteY4" fmla="*/ 5789 h 247926"/>
              <a:gd name="connsiteX5" fmla="*/ 444 w 251059"/>
              <a:gd name="connsiteY5" fmla="*/ 5789 h 247926"/>
              <a:gd name="connsiteX6" fmla="*/ 63537 w 251059"/>
              <a:gd name="connsiteY6" fmla="*/ 124003 h 247926"/>
              <a:gd name="connsiteX7" fmla="*/ 506 w 251059"/>
              <a:gd name="connsiteY7" fmla="*/ 242136 h 247926"/>
              <a:gd name="connsiteX8" fmla="*/ 506 w 251059"/>
              <a:gd name="connsiteY8" fmla="*/ 242136 h 247926"/>
              <a:gd name="connsiteX9" fmla="*/ 506 w 251059"/>
              <a:gd name="connsiteY9" fmla="*/ 245723 h 247926"/>
              <a:gd name="connsiteX10" fmla="*/ 5751 w 251059"/>
              <a:gd name="connsiteY10" fmla="*/ 247531 h 247926"/>
              <a:gd name="connsiteX11" fmla="*/ 5779 w 251059"/>
              <a:gd name="connsiteY11" fmla="*/ 247517 h 247926"/>
              <a:gd name="connsiteX12" fmla="*/ 248665 w 251059"/>
              <a:gd name="connsiteY12" fmla="*/ 127672 h 247926"/>
              <a:gd name="connsiteX13" fmla="*/ 250691 w 251059"/>
              <a:gd name="connsiteY13" fmla="*/ 122273 h 247926"/>
              <a:gd name="connsiteX14" fmla="*/ 248665 w 251059"/>
              <a:gd name="connsiteY14" fmla="*/ 120253 h 247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1059" h="247926">
                <a:moveTo>
                  <a:pt x="248604" y="120253"/>
                </a:moveTo>
                <a:lnTo>
                  <a:pt x="5717" y="409"/>
                </a:lnTo>
                <a:cubicBezTo>
                  <a:pt x="3776" y="-552"/>
                  <a:pt x="1421" y="239"/>
                  <a:pt x="458" y="2175"/>
                </a:cubicBezTo>
                <a:cubicBezTo>
                  <a:pt x="453" y="2184"/>
                  <a:pt x="449" y="2193"/>
                  <a:pt x="444" y="2202"/>
                </a:cubicBezTo>
                <a:cubicBezTo>
                  <a:pt x="-148" y="3325"/>
                  <a:pt x="-148" y="4667"/>
                  <a:pt x="444" y="5789"/>
                </a:cubicBezTo>
                <a:lnTo>
                  <a:pt x="444" y="5789"/>
                </a:lnTo>
                <a:lnTo>
                  <a:pt x="63537" y="124003"/>
                </a:lnTo>
                <a:lnTo>
                  <a:pt x="506" y="242136"/>
                </a:lnTo>
                <a:lnTo>
                  <a:pt x="506" y="242136"/>
                </a:lnTo>
                <a:cubicBezTo>
                  <a:pt x="-87" y="243259"/>
                  <a:pt x="-87" y="244600"/>
                  <a:pt x="506" y="245723"/>
                </a:cubicBezTo>
                <a:cubicBezTo>
                  <a:pt x="1454" y="247668"/>
                  <a:pt x="3802" y="248477"/>
                  <a:pt x="5751" y="247531"/>
                </a:cubicBezTo>
                <a:cubicBezTo>
                  <a:pt x="5760" y="247525"/>
                  <a:pt x="5769" y="247521"/>
                  <a:pt x="5779" y="247517"/>
                </a:cubicBezTo>
                <a:lnTo>
                  <a:pt x="248665" y="127672"/>
                </a:lnTo>
                <a:cubicBezTo>
                  <a:pt x="250719" y="126739"/>
                  <a:pt x="251627" y="124321"/>
                  <a:pt x="250691" y="122273"/>
                </a:cubicBezTo>
                <a:cubicBezTo>
                  <a:pt x="250282" y="121378"/>
                  <a:pt x="249563" y="120661"/>
                  <a:pt x="248665" y="120253"/>
                </a:cubicBezTo>
                <a:close/>
              </a:path>
            </a:pathLst>
          </a:cu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bg1"/>
              </a:solidFill>
            </a:endParaRPr>
          </a:p>
        </p:txBody>
      </p:sp>
      <p:sp>
        <p:nvSpPr>
          <p:cNvPr id="61" name="TextBox 60">
            <a:extLst>
              <a:ext uri="{FF2B5EF4-FFF2-40B4-BE49-F238E27FC236}">
                <a16:creationId xmlns:a16="http://schemas.microsoft.com/office/drawing/2014/main" id="{7EE03993-C432-C615-1A02-A49A55BEA5CC}"/>
              </a:ext>
            </a:extLst>
          </p:cNvPr>
          <p:cNvSpPr txBox="1"/>
          <p:nvPr/>
        </p:nvSpPr>
        <p:spPr>
          <a:xfrm>
            <a:off x="1301777" y="3523110"/>
            <a:ext cx="4790247" cy="615553"/>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sed do eiusmod tempor inct ut labore et dolore magna aliqua. </a:t>
            </a:r>
          </a:p>
        </p:txBody>
      </p:sp>
      <p:sp>
        <p:nvSpPr>
          <p:cNvPr id="62" name="Graphic 27">
            <a:extLst>
              <a:ext uri="{FF2B5EF4-FFF2-40B4-BE49-F238E27FC236}">
                <a16:creationId xmlns:a16="http://schemas.microsoft.com/office/drawing/2014/main" id="{25CD1765-09F7-9890-8C75-A4912D0FC45F}"/>
              </a:ext>
            </a:extLst>
          </p:cNvPr>
          <p:cNvSpPr/>
          <p:nvPr/>
        </p:nvSpPr>
        <p:spPr>
          <a:xfrm>
            <a:off x="779712" y="3706924"/>
            <a:ext cx="251059" cy="247926"/>
          </a:xfrm>
          <a:custGeom>
            <a:avLst/>
            <a:gdLst>
              <a:gd name="connsiteX0" fmla="*/ 248604 w 251059"/>
              <a:gd name="connsiteY0" fmla="*/ 120253 h 247926"/>
              <a:gd name="connsiteX1" fmla="*/ 5717 w 251059"/>
              <a:gd name="connsiteY1" fmla="*/ 409 h 247926"/>
              <a:gd name="connsiteX2" fmla="*/ 458 w 251059"/>
              <a:gd name="connsiteY2" fmla="*/ 2175 h 247926"/>
              <a:gd name="connsiteX3" fmla="*/ 444 w 251059"/>
              <a:gd name="connsiteY3" fmla="*/ 2202 h 247926"/>
              <a:gd name="connsiteX4" fmla="*/ 444 w 251059"/>
              <a:gd name="connsiteY4" fmla="*/ 5789 h 247926"/>
              <a:gd name="connsiteX5" fmla="*/ 444 w 251059"/>
              <a:gd name="connsiteY5" fmla="*/ 5789 h 247926"/>
              <a:gd name="connsiteX6" fmla="*/ 63537 w 251059"/>
              <a:gd name="connsiteY6" fmla="*/ 124003 h 247926"/>
              <a:gd name="connsiteX7" fmla="*/ 506 w 251059"/>
              <a:gd name="connsiteY7" fmla="*/ 242136 h 247926"/>
              <a:gd name="connsiteX8" fmla="*/ 506 w 251059"/>
              <a:gd name="connsiteY8" fmla="*/ 242136 h 247926"/>
              <a:gd name="connsiteX9" fmla="*/ 506 w 251059"/>
              <a:gd name="connsiteY9" fmla="*/ 245723 h 247926"/>
              <a:gd name="connsiteX10" fmla="*/ 5751 w 251059"/>
              <a:gd name="connsiteY10" fmla="*/ 247531 h 247926"/>
              <a:gd name="connsiteX11" fmla="*/ 5779 w 251059"/>
              <a:gd name="connsiteY11" fmla="*/ 247517 h 247926"/>
              <a:gd name="connsiteX12" fmla="*/ 248665 w 251059"/>
              <a:gd name="connsiteY12" fmla="*/ 127672 h 247926"/>
              <a:gd name="connsiteX13" fmla="*/ 250691 w 251059"/>
              <a:gd name="connsiteY13" fmla="*/ 122273 h 247926"/>
              <a:gd name="connsiteX14" fmla="*/ 248665 w 251059"/>
              <a:gd name="connsiteY14" fmla="*/ 120253 h 247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1059" h="247926">
                <a:moveTo>
                  <a:pt x="248604" y="120253"/>
                </a:moveTo>
                <a:lnTo>
                  <a:pt x="5717" y="409"/>
                </a:lnTo>
                <a:cubicBezTo>
                  <a:pt x="3776" y="-552"/>
                  <a:pt x="1421" y="239"/>
                  <a:pt x="458" y="2175"/>
                </a:cubicBezTo>
                <a:cubicBezTo>
                  <a:pt x="453" y="2184"/>
                  <a:pt x="449" y="2193"/>
                  <a:pt x="444" y="2202"/>
                </a:cubicBezTo>
                <a:cubicBezTo>
                  <a:pt x="-148" y="3325"/>
                  <a:pt x="-148" y="4667"/>
                  <a:pt x="444" y="5789"/>
                </a:cubicBezTo>
                <a:lnTo>
                  <a:pt x="444" y="5789"/>
                </a:lnTo>
                <a:lnTo>
                  <a:pt x="63537" y="124003"/>
                </a:lnTo>
                <a:lnTo>
                  <a:pt x="506" y="242136"/>
                </a:lnTo>
                <a:lnTo>
                  <a:pt x="506" y="242136"/>
                </a:lnTo>
                <a:cubicBezTo>
                  <a:pt x="-87" y="243259"/>
                  <a:pt x="-87" y="244600"/>
                  <a:pt x="506" y="245723"/>
                </a:cubicBezTo>
                <a:cubicBezTo>
                  <a:pt x="1454" y="247668"/>
                  <a:pt x="3802" y="248477"/>
                  <a:pt x="5751" y="247531"/>
                </a:cubicBezTo>
                <a:cubicBezTo>
                  <a:pt x="5760" y="247525"/>
                  <a:pt x="5769" y="247521"/>
                  <a:pt x="5779" y="247517"/>
                </a:cubicBezTo>
                <a:lnTo>
                  <a:pt x="248665" y="127672"/>
                </a:lnTo>
                <a:cubicBezTo>
                  <a:pt x="250719" y="126739"/>
                  <a:pt x="251627" y="124321"/>
                  <a:pt x="250691" y="122273"/>
                </a:cubicBezTo>
                <a:cubicBezTo>
                  <a:pt x="250282" y="121378"/>
                  <a:pt x="249563" y="120661"/>
                  <a:pt x="248665" y="120253"/>
                </a:cubicBezTo>
                <a:close/>
              </a:path>
            </a:pathLst>
          </a:cu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bg1"/>
              </a:solidFill>
            </a:endParaRPr>
          </a:p>
        </p:txBody>
      </p:sp>
      <p:sp>
        <p:nvSpPr>
          <p:cNvPr id="63" name="TextBox 62">
            <a:extLst>
              <a:ext uri="{FF2B5EF4-FFF2-40B4-BE49-F238E27FC236}">
                <a16:creationId xmlns:a16="http://schemas.microsoft.com/office/drawing/2014/main" id="{E413ECBD-A958-05BC-A9B4-5CC6F2372E62}"/>
              </a:ext>
            </a:extLst>
          </p:cNvPr>
          <p:cNvSpPr txBox="1"/>
          <p:nvPr/>
        </p:nvSpPr>
        <p:spPr>
          <a:xfrm>
            <a:off x="1624966" y="5094504"/>
            <a:ext cx="4203518" cy="615553"/>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 tempor incididunt ut labore et</a:t>
            </a:r>
          </a:p>
        </p:txBody>
      </p:sp>
      <p:grpSp>
        <p:nvGrpSpPr>
          <p:cNvPr id="64" name="Group 63">
            <a:extLst>
              <a:ext uri="{FF2B5EF4-FFF2-40B4-BE49-F238E27FC236}">
                <a16:creationId xmlns:a16="http://schemas.microsoft.com/office/drawing/2014/main" id="{63E4EAEC-2B3F-3EF4-8219-156E842E48B3}"/>
              </a:ext>
            </a:extLst>
          </p:cNvPr>
          <p:cNvGrpSpPr/>
          <p:nvPr/>
        </p:nvGrpSpPr>
        <p:grpSpPr>
          <a:xfrm>
            <a:off x="713442" y="4797408"/>
            <a:ext cx="422196" cy="457256"/>
            <a:chOff x="10579100" y="3027363"/>
            <a:chExt cx="458788" cy="496888"/>
          </a:xfrm>
          <a:solidFill>
            <a:schemeClr val="accent2"/>
          </a:solidFill>
        </p:grpSpPr>
        <p:sp>
          <p:nvSpPr>
            <p:cNvPr id="65" name="Freeform 407">
              <a:extLst>
                <a:ext uri="{FF2B5EF4-FFF2-40B4-BE49-F238E27FC236}">
                  <a16:creationId xmlns:a16="http://schemas.microsoft.com/office/drawing/2014/main" id="{76BA4B60-1269-3C1A-7CB7-25D79449A852}"/>
                </a:ext>
              </a:extLst>
            </p:cNvPr>
            <p:cNvSpPr>
              <a:spLocks/>
            </p:cNvSpPr>
            <p:nvPr/>
          </p:nvSpPr>
          <p:spPr bwMode="auto">
            <a:xfrm>
              <a:off x="10609263" y="3027363"/>
              <a:ext cx="85725" cy="85725"/>
            </a:xfrm>
            <a:custGeom>
              <a:avLst/>
              <a:gdLst>
                <a:gd name="T0" fmla="*/ 295 w 590"/>
                <a:gd name="T1" fmla="*/ 0 h 590"/>
                <a:gd name="T2" fmla="*/ 338 w 590"/>
                <a:gd name="T3" fmla="*/ 3 h 590"/>
                <a:gd name="T4" fmla="*/ 380 w 590"/>
                <a:gd name="T5" fmla="*/ 12 h 590"/>
                <a:gd name="T6" fmla="*/ 420 w 590"/>
                <a:gd name="T7" fmla="*/ 27 h 590"/>
                <a:gd name="T8" fmla="*/ 455 w 590"/>
                <a:gd name="T9" fmla="*/ 47 h 590"/>
                <a:gd name="T10" fmla="*/ 489 w 590"/>
                <a:gd name="T11" fmla="*/ 72 h 590"/>
                <a:gd name="T12" fmla="*/ 518 w 590"/>
                <a:gd name="T13" fmla="*/ 102 h 590"/>
                <a:gd name="T14" fmla="*/ 542 w 590"/>
                <a:gd name="T15" fmla="*/ 134 h 590"/>
                <a:gd name="T16" fmla="*/ 563 w 590"/>
                <a:gd name="T17" fmla="*/ 171 h 590"/>
                <a:gd name="T18" fmla="*/ 577 w 590"/>
                <a:gd name="T19" fmla="*/ 210 h 590"/>
                <a:gd name="T20" fmla="*/ 587 w 590"/>
                <a:gd name="T21" fmla="*/ 251 h 590"/>
                <a:gd name="T22" fmla="*/ 590 w 590"/>
                <a:gd name="T23" fmla="*/ 295 h 590"/>
                <a:gd name="T24" fmla="*/ 587 w 590"/>
                <a:gd name="T25" fmla="*/ 338 h 590"/>
                <a:gd name="T26" fmla="*/ 577 w 590"/>
                <a:gd name="T27" fmla="*/ 380 h 590"/>
                <a:gd name="T28" fmla="*/ 563 w 590"/>
                <a:gd name="T29" fmla="*/ 419 h 590"/>
                <a:gd name="T30" fmla="*/ 542 w 590"/>
                <a:gd name="T31" fmla="*/ 456 h 590"/>
                <a:gd name="T32" fmla="*/ 518 w 590"/>
                <a:gd name="T33" fmla="*/ 488 h 590"/>
                <a:gd name="T34" fmla="*/ 489 w 590"/>
                <a:gd name="T35" fmla="*/ 517 h 590"/>
                <a:gd name="T36" fmla="*/ 455 w 590"/>
                <a:gd name="T37" fmla="*/ 542 h 590"/>
                <a:gd name="T38" fmla="*/ 420 w 590"/>
                <a:gd name="T39" fmla="*/ 562 h 590"/>
                <a:gd name="T40" fmla="*/ 380 w 590"/>
                <a:gd name="T41" fmla="*/ 578 h 590"/>
                <a:gd name="T42" fmla="*/ 338 w 590"/>
                <a:gd name="T43" fmla="*/ 586 h 590"/>
                <a:gd name="T44" fmla="*/ 295 w 590"/>
                <a:gd name="T45" fmla="*/ 590 h 590"/>
                <a:gd name="T46" fmla="*/ 251 w 590"/>
                <a:gd name="T47" fmla="*/ 586 h 590"/>
                <a:gd name="T48" fmla="*/ 209 w 590"/>
                <a:gd name="T49" fmla="*/ 578 h 590"/>
                <a:gd name="T50" fmla="*/ 171 w 590"/>
                <a:gd name="T51" fmla="*/ 562 h 590"/>
                <a:gd name="T52" fmla="*/ 134 w 590"/>
                <a:gd name="T53" fmla="*/ 542 h 590"/>
                <a:gd name="T54" fmla="*/ 102 w 590"/>
                <a:gd name="T55" fmla="*/ 517 h 590"/>
                <a:gd name="T56" fmla="*/ 72 w 590"/>
                <a:gd name="T57" fmla="*/ 488 h 590"/>
                <a:gd name="T58" fmla="*/ 47 w 590"/>
                <a:gd name="T59" fmla="*/ 456 h 590"/>
                <a:gd name="T60" fmla="*/ 28 w 590"/>
                <a:gd name="T61" fmla="*/ 419 h 590"/>
                <a:gd name="T62" fmla="*/ 13 w 590"/>
                <a:gd name="T63" fmla="*/ 380 h 590"/>
                <a:gd name="T64" fmla="*/ 3 w 590"/>
                <a:gd name="T65" fmla="*/ 338 h 590"/>
                <a:gd name="T66" fmla="*/ 0 w 590"/>
                <a:gd name="T67" fmla="*/ 295 h 590"/>
                <a:gd name="T68" fmla="*/ 3 w 590"/>
                <a:gd name="T69" fmla="*/ 251 h 590"/>
                <a:gd name="T70" fmla="*/ 13 w 590"/>
                <a:gd name="T71" fmla="*/ 210 h 590"/>
                <a:gd name="T72" fmla="*/ 28 w 590"/>
                <a:gd name="T73" fmla="*/ 171 h 590"/>
                <a:gd name="T74" fmla="*/ 47 w 590"/>
                <a:gd name="T75" fmla="*/ 134 h 590"/>
                <a:gd name="T76" fmla="*/ 72 w 590"/>
                <a:gd name="T77" fmla="*/ 102 h 590"/>
                <a:gd name="T78" fmla="*/ 102 w 590"/>
                <a:gd name="T79" fmla="*/ 72 h 590"/>
                <a:gd name="T80" fmla="*/ 134 w 590"/>
                <a:gd name="T81" fmla="*/ 47 h 590"/>
                <a:gd name="T82" fmla="*/ 171 w 590"/>
                <a:gd name="T83" fmla="*/ 27 h 590"/>
                <a:gd name="T84" fmla="*/ 209 w 590"/>
                <a:gd name="T85" fmla="*/ 12 h 590"/>
                <a:gd name="T86" fmla="*/ 251 w 590"/>
                <a:gd name="T87" fmla="*/ 3 h 590"/>
                <a:gd name="T88" fmla="*/ 295 w 590"/>
                <a:gd name="T8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0" h="590">
                  <a:moveTo>
                    <a:pt x="295" y="0"/>
                  </a:moveTo>
                  <a:lnTo>
                    <a:pt x="338" y="3"/>
                  </a:lnTo>
                  <a:lnTo>
                    <a:pt x="380" y="12"/>
                  </a:lnTo>
                  <a:lnTo>
                    <a:pt x="420" y="27"/>
                  </a:lnTo>
                  <a:lnTo>
                    <a:pt x="455" y="47"/>
                  </a:lnTo>
                  <a:lnTo>
                    <a:pt x="489" y="72"/>
                  </a:lnTo>
                  <a:lnTo>
                    <a:pt x="518" y="102"/>
                  </a:lnTo>
                  <a:lnTo>
                    <a:pt x="542" y="134"/>
                  </a:lnTo>
                  <a:lnTo>
                    <a:pt x="563" y="171"/>
                  </a:lnTo>
                  <a:lnTo>
                    <a:pt x="577" y="210"/>
                  </a:lnTo>
                  <a:lnTo>
                    <a:pt x="587" y="251"/>
                  </a:lnTo>
                  <a:lnTo>
                    <a:pt x="590" y="295"/>
                  </a:lnTo>
                  <a:lnTo>
                    <a:pt x="587" y="338"/>
                  </a:lnTo>
                  <a:lnTo>
                    <a:pt x="577" y="380"/>
                  </a:lnTo>
                  <a:lnTo>
                    <a:pt x="563" y="419"/>
                  </a:lnTo>
                  <a:lnTo>
                    <a:pt x="542" y="456"/>
                  </a:lnTo>
                  <a:lnTo>
                    <a:pt x="518" y="488"/>
                  </a:lnTo>
                  <a:lnTo>
                    <a:pt x="489" y="517"/>
                  </a:lnTo>
                  <a:lnTo>
                    <a:pt x="455" y="542"/>
                  </a:lnTo>
                  <a:lnTo>
                    <a:pt x="420" y="562"/>
                  </a:lnTo>
                  <a:lnTo>
                    <a:pt x="380" y="578"/>
                  </a:lnTo>
                  <a:lnTo>
                    <a:pt x="338" y="586"/>
                  </a:lnTo>
                  <a:lnTo>
                    <a:pt x="295" y="590"/>
                  </a:lnTo>
                  <a:lnTo>
                    <a:pt x="251" y="586"/>
                  </a:lnTo>
                  <a:lnTo>
                    <a:pt x="209" y="578"/>
                  </a:lnTo>
                  <a:lnTo>
                    <a:pt x="171" y="562"/>
                  </a:lnTo>
                  <a:lnTo>
                    <a:pt x="134" y="542"/>
                  </a:lnTo>
                  <a:lnTo>
                    <a:pt x="102" y="517"/>
                  </a:lnTo>
                  <a:lnTo>
                    <a:pt x="72" y="488"/>
                  </a:lnTo>
                  <a:lnTo>
                    <a:pt x="47" y="456"/>
                  </a:lnTo>
                  <a:lnTo>
                    <a:pt x="28" y="419"/>
                  </a:lnTo>
                  <a:lnTo>
                    <a:pt x="13" y="380"/>
                  </a:lnTo>
                  <a:lnTo>
                    <a:pt x="3" y="338"/>
                  </a:lnTo>
                  <a:lnTo>
                    <a:pt x="0" y="295"/>
                  </a:lnTo>
                  <a:lnTo>
                    <a:pt x="3" y="251"/>
                  </a:lnTo>
                  <a:lnTo>
                    <a:pt x="13" y="210"/>
                  </a:lnTo>
                  <a:lnTo>
                    <a:pt x="28" y="171"/>
                  </a:lnTo>
                  <a:lnTo>
                    <a:pt x="47" y="134"/>
                  </a:lnTo>
                  <a:lnTo>
                    <a:pt x="72" y="102"/>
                  </a:lnTo>
                  <a:lnTo>
                    <a:pt x="102" y="72"/>
                  </a:lnTo>
                  <a:lnTo>
                    <a:pt x="134" y="47"/>
                  </a:lnTo>
                  <a:lnTo>
                    <a:pt x="171" y="27"/>
                  </a:lnTo>
                  <a:lnTo>
                    <a:pt x="209" y="12"/>
                  </a:lnTo>
                  <a:lnTo>
                    <a:pt x="251" y="3"/>
                  </a:lnTo>
                  <a:lnTo>
                    <a:pt x="295"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66" name="Freeform 408">
              <a:extLst>
                <a:ext uri="{FF2B5EF4-FFF2-40B4-BE49-F238E27FC236}">
                  <a16:creationId xmlns:a16="http://schemas.microsoft.com/office/drawing/2014/main" id="{2B4616AF-D1F3-92ED-C064-C478E9FFEFA7}"/>
                </a:ext>
              </a:extLst>
            </p:cNvPr>
            <p:cNvSpPr>
              <a:spLocks/>
            </p:cNvSpPr>
            <p:nvPr/>
          </p:nvSpPr>
          <p:spPr bwMode="auto">
            <a:xfrm>
              <a:off x="10922000" y="3027363"/>
              <a:ext cx="84138" cy="85725"/>
            </a:xfrm>
            <a:custGeom>
              <a:avLst/>
              <a:gdLst>
                <a:gd name="T0" fmla="*/ 295 w 590"/>
                <a:gd name="T1" fmla="*/ 0 h 590"/>
                <a:gd name="T2" fmla="*/ 338 w 590"/>
                <a:gd name="T3" fmla="*/ 3 h 590"/>
                <a:gd name="T4" fmla="*/ 380 w 590"/>
                <a:gd name="T5" fmla="*/ 12 h 590"/>
                <a:gd name="T6" fmla="*/ 419 w 590"/>
                <a:gd name="T7" fmla="*/ 27 h 590"/>
                <a:gd name="T8" fmla="*/ 455 w 590"/>
                <a:gd name="T9" fmla="*/ 47 h 590"/>
                <a:gd name="T10" fmla="*/ 488 w 590"/>
                <a:gd name="T11" fmla="*/ 72 h 590"/>
                <a:gd name="T12" fmla="*/ 517 w 590"/>
                <a:gd name="T13" fmla="*/ 102 h 590"/>
                <a:gd name="T14" fmla="*/ 542 w 590"/>
                <a:gd name="T15" fmla="*/ 134 h 590"/>
                <a:gd name="T16" fmla="*/ 562 w 590"/>
                <a:gd name="T17" fmla="*/ 171 h 590"/>
                <a:gd name="T18" fmla="*/ 577 w 590"/>
                <a:gd name="T19" fmla="*/ 210 h 590"/>
                <a:gd name="T20" fmla="*/ 586 w 590"/>
                <a:gd name="T21" fmla="*/ 251 h 590"/>
                <a:gd name="T22" fmla="*/ 590 w 590"/>
                <a:gd name="T23" fmla="*/ 295 h 590"/>
                <a:gd name="T24" fmla="*/ 586 w 590"/>
                <a:gd name="T25" fmla="*/ 338 h 590"/>
                <a:gd name="T26" fmla="*/ 577 w 590"/>
                <a:gd name="T27" fmla="*/ 380 h 590"/>
                <a:gd name="T28" fmla="*/ 562 w 590"/>
                <a:gd name="T29" fmla="*/ 419 h 590"/>
                <a:gd name="T30" fmla="*/ 542 w 590"/>
                <a:gd name="T31" fmla="*/ 456 h 590"/>
                <a:gd name="T32" fmla="*/ 517 w 590"/>
                <a:gd name="T33" fmla="*/ 488 h 590"/>
                <a:gd name="T34" fmla="*/ 488 w 590"/>
                <a:gd name="T35" fmla="*/ 517 h 590"/>
                <a:gd name="T36" fmla="*/ 455 w 590"/>
                <a:gd name="T37" fmla="*/ 542 h 590"/>
                <a:gd name="T38" fmla="*/ 419 w 590"/>
                <a:gd name="T39" fmla="*/ 562 h 590"/>
                <a:gd name="T40" fmla="*/ 380 w 590"/>
                <a:gd name="T41" fmla="*/ 578 h 590"/>
                <a:gd name="T42" fmla="*/ 338 w 590"/>
                <a:gd name="T43" fmla="*/ 586 h 590"/>
                <a:gd name="T44" fmla="*/ 295 w 590"/>
                <a:gd name="T45" fmla="*/ 590 h 590"/>
                <a:gd name="T46" fmla="*/ 251 w 590"/>
                <a:gd name="T47" fmla="*/ 586 h 590"/>
                <a:gd name="T48" fmla="*/ 209 w 590"/>
                <a:gd name="T49" fmla="*/ 578 h 590"/>
                <a:gd name="T50" fmla="*/ 171 w 590"/>
                <a:gd name="T51" fmla="*/ 562 h 590"/>
                <a:gd name="T52" fmla="*/ 134 w 590"/>
                <a:gd name="T53" fmla="*/ 542 h 590"/>
                <a:gd name="T54" fmla="*/ 102 w 590"/>
                <a:gd name="T55" fmla="*/ 517 h 590"/>
                <a:gd name="T56" fmla="*/ 72 w 590"/>
                <a:gd name="T57" fmla="*/ 488 h 590"/>
                <a:gd name="T58" fmla="*/ 47 w 590"/>
                <a:gd name="T59" fmla="*/ 456 h 590"/>
                <a:gd name="T60" fmla="*/ 28 w 590"/>
                <a:gd name="T61" fmla="*/ 419 h 590"/>
                <a:gd name="T62" fmla="*/ 13 w 590"/>
                <a:gd name="T63" fmla="*/ 380 h 590"/>
                <a:gd name="T64" fmla="*/ 3 w 590"/>
                <a:gd name="T65" fmla="*/ 338 h 590"/>
                <a:gd name="T66" fmla="*/ 0 w 590"/>
                <a:gd name="T67" fmla="*/ 295 h 590"/>
                <a:gd name="T68" fmla="*/ 3 w 590"/>
                <a:gd name="T69" fmla="*/ 251 h 590"/>
                <a:gd name="T70" fmla="*/ 13 w 590"/>
                <a:gd name="T71" fmla="*/ 210 h 590"/>
                <a:gd name="T72" fmla="*/ 28 w 590"/>
                <a:gd name="T73" fmla="*/ 171 h 590"/>
                <a:gd name="T74" fmla="*/ 47 w 590"/>
                <a:gd name="T75" fmla="*/ 134 h 590"/>
                <a:gd name="T76" fmla="*/ 72 w 590"/>
                <a:gd name="T77" fmla="*/ 102 h 590"/>
                <a:gd name="T78" fmla="*/ 102 w 590"/>
                <a:gd name="T79" fmla="*/ 72 h 590"/>
                <a:gd name="T80" fmla="*/ 134 w 590"/>
                <a:gd name="T81" fmla="*/ 47 h 590"/>
                <a:gd name="T82" fmla="*/ 171 w 590"/>
                <a:gd name="T83" fmla="*/ 27 h 590"/>
                <a:gd name="T84" fmla="*/ 209 w 590"/>
                <a:gd name="T85" fmla="*/ 12 h 590"/>
                <a:gd name="T86" fmla="*/ 251 w 590"/>
                <a:gd name="T87" fmla="*/ 3 h 590"/>
                <a:gd name="T88" fmla="*/ 295 w 590"/>
                <a:gd name="T8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0" h="590">
                  <a:moveTo>
                    <a:pt x="295" y="0"/>
                  </a:moveTo>
                  <a:lnTo>
                    <a:pt x="338" y="3"/>
                  </a:lnTo>
                  <a:lnTo>
                    <a:pt x="380" y="12"/>
                  </a:lnTo>
                  <a:lnTo>
                    <a:pt x="419" y="27"/>
                  </a:lnTo>
                  <a:lnTo>
                    <a:pt x="455" y="47"/>
                  </a:lnTo>
                  <a:lnTo>
                    <a:pt x="488" y="72"/>
                  </a:lnTo>
                  <a:lnTo>
                    <a:pt x="517" y="102"/>
                  </a:lnTo>
                  <a:lnTo>
                    <a:pt x="542" y="134"/>
                  </a:lnTo>
                  <a:lnTo>
                    <a:pt x="562" y="171"/>
                  </a:lnTo>
                  <a:lnTo>
                    <a:pt x="577" y="210"/>
                  </a:lnTo>
                  <a:lnTo>
                    <a:pt x="586" y="251"/>
                  </a:lnTo>
                  <a:lnTo>
                    <a:pt x="590" y="295"/>
                  </a:lnTo>
                  <a:lnTo>
                    <a:pt x="586" y="338"/>
                  </a:lnTo>
                  <a:lnTo>
                    <a:pt x="577" y="380"/>
                  </a:lnTo>
                  <a:lnTo>
                    <a:pt x="562" y="419"/>
                  </a:lnTo>
                  <a:lnTo>
                    <a:pt x="542" y="456"/>
                  </a:lnTo>
                  <a:lnTo>
                    <a:pt x="517" y="488"/>
                  </a:lnTo>
                  <a:lnTo>
                    <a:pt x="488" y="517"/>
                  </a:lnTo>
                  <a:lnTo>
                    <a:pt x="455" y="542"/>
                  </a:lnTo>
                  <a:lnTo>
                    <a:pt x="419" y="562"/>
                  </a:lnTo>
                  <a:lnTo>
                    <a:pt x="380" y="578"/>
                  </a:lnTo>
                  <a:lnTo>
                    <a:pt x="338" y="586"/>
                  </a:lnTo>
                  <a:lnTo>
                    <a:pt x="295" y="590"/>
                  </a:lnTo>
                  <a:lnTo>
                    <a:pt x="251" y="586"/>
                  </a:lnTo>
                  <a:lnTo>
                    <a:pt x="209" y="578"/>
                  </a:lnTo>
                  <a:lnTo>
                    <a:pt x="171" y="562"/>
                  </a:lnTo>
                  <a:lnTo>
                    <a:pt x="134" y="542"/>
                  </a:lnTo>
                  <a:lnTo>
                    <a:pt x="102" y="517"/>
                  </a:lnTo>
                  <a:lnTo>
                    <a:pt x="72" y="488"/>
                  </a:lnTo>
                  <a:lnTo>
                    <a:pt x="47" y="456"/>
                  </a:lnTo>
                  <a:lnTo>
                    <a:pt x="28" y="419"/>
                  </a:lnTo>
                  <a:lnTo>
                    <a:pt x="13" y="380"/>
                  </a:lnTo>
                  <a:lnTo>
                    <a:pt x="3" y="338"/>
                  </a:lnTo>
                  <a:lnTo>
                    <a:pt x="0" y="295"/>
                  </a:lnTo>
                  <a:lnTo>
                    <a:pt x="3" y="251"/>
                  </a:lnTo>
                  <a:lnTo>
                    <a:pt x="13" y="210"/>
                  </a:lnTo>
                  <a:lnTo>
                    <a:pt x="28" y="171"/>
                  </a:lnTo>
                  <a:lnTo>
                    <a:pt x="47" y="134"/>
                  </a:lnTo>
                  <a:lnTo>
                    <a:pt x="72" y="102"/>
                  </a:lnTo>
                  <a:lnTo>
                    <a:pt x="102" y="72"/>
                  </a:lnTo>
                  <a:lnTo>
                    <a:pt x="134" y="47"/>
                  </a:lnTo>
                  <a:lnTo>
                    <a:pt x="171" y="27"/>
                  </a:lnTo>
                  <a:lnTo>
                    <a:pt x="209" y="12"/>
                  </a:lnTo>
                  <a:lnTo>
                    <a:pt x="251" y="3"/>
                  </a:lnTo>
                  <a:lnTo>
                    <a:pt x="295"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67" name="Freeform 409">
              <a:extLst>
                <a:ext uri="{FF2B5EF4-FFF2-40B4-BE49-F238E27FC236}">
                  <a16:creationId xmlns:a16="http://schemas.microsoft.com/office/drawing/2014/main" id="{4C5BC6D3-3AAE-9633-1241-B2066EAEF085}"/>
                </a:ext>
              </a:extLst>
            </p:cNvPr>
            <p:cNvSpPr>
              <a:spLocks/>
            </p:cNvSpPr>
            <p:nvPr/>
          </p:nvSpPr>
          <p:spPr bwMode="auto">
            <a:xfrm>
              <a:off x="10764838" y="3098801"/>
              <a:ext cx="85725" cy="85725"/>
            </a:xfrm>
            <a:custGeom>
              <a:avLst/>
              <a:gdLst>
                <a:gd name="T0" fmla="*/ 295 w 590"/>
                <a:gd name="T1" fmla="*/ 0 h 590"/>
                <a:gd name="T2" fmla="*/ 339 w 590"/>
                <a:gd name="T3" fmla="*/ 3 h 590"/>
                <a:gd name="T4" fmla="*/ 381 w 590"/>
                <a:gd name="T5" fmla="*/ 13 h 590"/>
                <a:gd name="T6" fmla="*/ 419 w 590"/>
                <a:gd name="T7" fmla="*/ 27 h 590"/>
                <a:gd name="T8" fmla="*/ 456 w 590"/>
                <a:gd name="T9" fmla="*/ 47 h 590"/>
                <a:gd name="T10" fmla="*/ 488 w 590"/>
                <a:gd name="T11" fmla="*/ 72 h 590"/>
                <a:gd name="T12" fmla="*/ 518 w 590"/>
                <a:gd name="T13" fmla="*/ 102 h 590"/>
                <a:gd name="T14" fmla="*/ 543 w 590"/>
                <a:gd name="T15" fmla="*/ 134 h 590"/>
                <a:gd name="T16" fmla="*/ 563 w 590"/>
                <a:gd name="T17" fmla="*/ 171 h 590"/>
                <a:gd name="T18" fmla="*/ 577 w 590"/>
                <a:gd name="T19" fmla="*/ 209 h 590"/>
                <a:gd name="T20" fmla="*/ 587 w 590"/>
                <a:gd name="T21" fmla="*/ 251 h 590"/>
                <a:gd name="T22" fmla="*/ 590 w 590"/>
                <a:gd name="T23" fmla="*/ 295 h 590"/>
                <a:gd name="T24" fmla="*/ 587 w 590"/>
                <a:gd name="T25" fmla="*/ 338 h 590"/>
                <a:gd name="T26" fmla="*/ 577 w 590"/>
                <a:gd name="T27" fmla="*/ 380 h 590"/>
                <a:gd name="T28" fmla="*/ 563 w 590"/>
                <a:gd name="T29" fmla="*/ 419 h 590"/>
                <a:gd name="T30" fmla="*/ 543 w 590"/>
                <a:gd name="T31" fmla="*/ 455 h 590"/>
                <a:gd name="T32" fmla="*/ 518 w 590"/>
                <a:gd name="T33" fmla="*/ 488 h 590"/>
                <a:gd name="T34" fmla="*/ 488 w 590"/>
                <a:gd name="T35" fmla="*/ 517 h 590"/>
                <a:gd name="T36" fmla="*/ 456 w 590"/>
                <a:gd name="T37" fmla="*/ 542 h 590"/>
                <a:gd name="T38" fmla="*/ 419 w 590"/>
                <a:gd name="T39" fmla="*/ 562 h 590"/>
                <a:gd name="T40" fmla="*/ 381 w 590"/>
                <a:gd name="T41" fmla="*/ 578 h 590"/>
                <a:gd name="T42" fmla="*/ 339 w 590"/>
                <a:gd name="T43" fmla="*/ 586 h 590"/>
                <a:gd name="T44" fmla="*/ 295 w 590"/>
                <a:gd name="T45" fmla="*/ 590 h 590"/>
                <a:gd name="T46" fmla="*/ 252 w 590"/>
                <a:gd name="T47" fmla="*/ 586 h 590"/>
                <a:gd name="T48" fmla="*/ 210 w 590"/>
                <a:gd name="T49" fmla="*/ 578 h 590"/>
                <a:gd name="T50" fmla="*/ 172 w 590"/>
                <a:gd name="T51" fmla="*/ 562 h 590"/>
                <a:gd name="T52" fmla="*/ 135 w 590"/>
                <a:gd name="T53" fmla="*/ 542 h 590"/>
                <a:gd name="T54" fmla="*/ 102 w 590"/>
                <a:gd name="T55" fmla="*/ 517 h 590"/>
                <a:gd name="T56" fmla="*/ 73 w 590"/>
                <a:gd name="T57" fmla="*/ 488 h 590"/>
                <a:gd name="T58" fmla="*/ 48 w 590"/>
                <a:gd name="T59" fmla="*/ 455 h 590"/>
                <a:gd name="T60" fmla="*/ 28 w 590"/>
                <a:gd name="T61" fmla="*/ 419 h 590"/>
                <a:gd name="T62" fmla="*/ 13 w 590"/>
                <a:gd name="T63" fmla="*/ 380 h 590"/>
                <a:gd name="T64" fmla="*/ 3 w 590"/>
                <a:gd name="T65" fmla="*/ 338 h 590"/>
                <a:gd name="T66" fmla="*/ 0 w 590"/>
                <a:gd name="T67" fmla="*/ 295 h 590"/>
                <a:gd name="T68" fmla="*/ 3 w 590"/>
                <a:gd name="T69" fmla="*/ 251 h 590"/>
                <a:gd name="T70" fmla="*/ 13 w 590"/>
                <a:gd name="T71" fmla="*/ 209 h 590"/>
                <a:gd name="T72" fmla="*/ 28 w 590"/>
                <a:gd name="T73" fmla="*/ 171 h 590"/>
                <a:gd name="T74" fmla="*/ 48 w 590"/>
                <a:gd name="T75" fmla="*/ 134 h 590"/>
                <a:gd name="T76" fmla="*/ 73 w 590"/>
                <a:gd name="T77" fmla="*/ 102 h 590"/>
                <a:gd name="T78" fmla="*/ 102 w 590"/>
                <a:gd name="T79" fmla="*/ 72 h 590"/>
                <a:gd name="T80" fmla="*/ 135 w 590"/>
                <a:gd name="T81" fmla="*/ 47 h 590"/>
                <a:gd name="T82" fmla="*/ 172 w 590"/>
                <a:gd name="T83" fmla="*/ 27 h 590"/>
                <a:gd name="T84" fmla="*/ 210 w 590"/>
                <a:gd name="T85" fmla="*/ 13 h 590"/>
                <a:gd name="T86" fmla="*/ 252 w 590"/>
                <a:gd name="T87" fmla="*/ 3 h 590"/>
                <a:gd name="T88" fmla="*/ 295 w 590"/>
                <a:gd name="T8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0" h="590">
                  <a:moveTo>
                    <a:pt x="295" y="0"/>
                  </a:moveTo>
                  <a:lnTo>
                    <a:pt x="339" y="3"/>
                  </a:lnTo>
                  <a:lnTo>
                    <a:pt x="381" y="13"/>
                  </a:lnTo>
                  <a:lnTo>
                    <a:pt x="419" y="27"/>
                  </a:lnTo>
                  <a:lnTo>
                    <a:pt x="456" y="47"/>
                  </a:lnTo>
                  <a:lnTo>
                    <a:pt x="488" y="72"/>
                  </a:lnTo>
                  <a:lnTo>
                    <a:pt x="518" y="102"/>
                  </a:lnTo>
                  <a:lnTo>
                    <a:pt x="543" y="134"/>
                  </a:lnTo>
                  <a:lnTo>
                    <a:pt x="563" y="171"/>
                  </a:lnTo>
                  <a:lnTo>
                    <a:pt x="577" y="209"/>
                  </a:lnTo>
                  <a:lnTo>
                    <a:pt x="587" y="251"/>
                  </a:lnTo>
                  <a:lnTo>
                    <a:pt x="590" y="295"/>
                  </a:lnTo>
                  <a:lnTo>
                    <a:pt x="587" y="338"/>
                  </a:lnTo>
                  <a:lnTo>
                    <a:pt x="577" y="380"/>
                  </a:lnTo>
                  <a:lnTo>
                    <a:pt x="563" y="419"/>
                  </a:lnTo>
                  <a:lnTo>
                    <a:pt x="543" y="455"/>
                  </a:lnTo>
                  <a:lnTo>
                    <a:pt x="518" y="488"/>
                  </a:lnTo>
                  <a:lnTo>
                    <a:pt x="488" y="517"/>
                  </a:lnTo>
                  <a:lnTo>
                    <a:pt x="456" y="542"/>
                  </a:lnTo>
                  <a:lnTo>
                    <a:pt x="419" y="562"/>
                  </a:lnTo>
                  <a:lnTo>
                    <a:pt x="381" y="578"/>
                  </a:lnTo>
                  <a:lnTo>
                    <a:pt x="339" y="586"/>
                  </a:lnTo>
                  <a:lnTo>
                    <a:pt x="295" y="590"/>
                  </a:lnTo>
                  <a:lnTo>
                    <a:pt x="252" y="586"/>
                  </a:lnTo>
                  <a:lnTo>
                    <a:pt x="210" y="578"/>
                  </a:lnTo>
                  <a:lnTo>
                    <a:pt x="172" y="562"/>
                  </a:lnTo>
                  <a:lnTo>
                    <a:pt x="135" y="542"/>
                  </a:lnTo>
                  <a:lnTo>
                    <a:pt x="102" y="517"/>
                  </a:lnTo>
                  <a:lnTo>
                    <a:pt x="73" y="488"/>
                  </a:lnTo>
                  <a:lnTo>
                    <a:pt x="48" y="455"/>
                  </a:lnTo>
                  <a:lnTo>
                    <a:pt x="28" y="419"/>
                  </a:lnTo>
                  <a:lnTo>
                    <a:pt x="13" y="380"/>
                  </a:lnTo>
                  <a:lnTo>
                    <a:pt x="3" y="338"/>
                  </a:lnTo>
                  <a:lnTo>
                    <a:pt x="0" y="295"/>
                  </a:lnTo>
                  <a:lnTo>
                    <a:pt x="3" y="251"/>
                  </a:lnTo>
                  <a:lnTo>
                    <a:pt x="13" y="209"/>
                  </a:lnTo>
                  <a:lnTo>
                    <a:pt x="28" y="171"/>
                  </a:lnTo>
                  <a:lnTo>
                    <a:pt x="48" y="134"/>
                  </a:lnTo>
                  <a:lnTo>
                    <a:pt x="73" y="102"/>
                  </a:lnTo>
                  <a:lnTo>
                    <a:pt x="102" y="72"/>
                  </a:lnTo>
                  <a:lnTo>
                    <a:pt x="135" y="47"/>
                  </a:lnTo>
                  <a:lnTo>
                    <a:pt x="172" y="27"/>
                  </a:lnTo>
                  <a:lnTo>
                    <a:pt x="210" y="13"/>
                  </a:lnTo>
                  <a:lnTo>
                    <a:pt x="252" y="3"/>
                  </a:lnTo>
                  <a:lnTo>
                    <a:pt x="295"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68" name="Freeform 410">
              <a:extLst>
                <a:ext uri="{FF2B5EF4-FFF2-40B4-BE49-F238E27FC236}">
                  <a16:creationId xmlns:a16="http://schemas.microsoft.com/office/drawing/2014/main" id="{E5F8A996-8302-0608-A24C-21D98A3097CD}"/>
                </a:ext>
              </a:extLst>
            </p:cNvPr>
            <p:cNvSpPr>
              <a:spLocks/>
            </p:cNvSpPr>
            <p:nvPr/>
          </p:nvSpPr>
          <p:spPr bwMode="auto">
            <a:xfrm>
              <a:off x="10734675" y="3186113"/>
              <a:ext cx="146050" cy="254000"/>
            </a:xfrm>
            <a:custGeom>
              <a:avLst/>
              <a:gdLst>
                <a:gd name="T0" fmla="*/ 297 w 1019"/>
                <a:gd name="T1" fmla="*/ 0 h 1758"/>
                <a:gd name="T2" fmla="*/ 316 w 1019"/>
                <a:gd name="T3" fmla="*/ 1 h 1758"/>
                <a:gd name="T4" fmla="*/ 333 w 1019"/>
                <a:gd name="T5" fmla="*/ 8 h 1758"/>
                <a:gd name="T6" fmla="*/ 350 w 1019"/>
                <a:gd name="T7" fmla="*/ 17 h 1758"/>
                <a:gd name="T8" fmla="*/ 364 w 1019"/>
                <a:gd name="T9" fmla="*/ 32 h 1758"/>
                <a:gd name="T10" fmla="*/ 509 w 1019"/>
                <a:gd name="T11" fmla="*/ 219 h 1758"/>
                <a:gd name="T12" fmla="*/ 655 w 1019"/>
                <a:gd name="T13" fmla="*/ 32 h 1758"/>
                <a:gd name="T14" fmla="*/ 669 w 1019"/>
                <a:gd name="T15" fmla="*/ 17 h 1758"/>
                <a:gd name="T16" fmla="*/ 686 w 1019"/>
                <a:gd name="T17" fmla="*/ 8 h 1758"/>
                <a:gd name="T18" fmla="*/ 703 w 1019"/>
                <a:gd name="T19" fmla="*/ 1 h 1758"/>
                <a:gd name="T20" fmla="*/ 722 w 1019"/>
                <a:gd name="T21" fmla="*/ 0 h 1758"/>
                <a:gd name="T22" fmla="*/ 742 w 1019"/>
                <a:gd name="T23" fmla="*/ 3 h 1758"/>
                <a:gd name="T24" fmla="*/ 817 w 1019"/>
                <a:gd name="T25" fmla="*/ 27 h 1758"/>
                <a:gd name="T26" fmla="*/ 820 w 1019"/>
                <a:gd name="T27" fmla="*/ 27 h 1758"/>
                <a:gd name="T28" fmla="*/ 858 w 1019"/>
                <a:gd name="T29" fmla="*/ 43 h 1758"/>
                <a:gd name="T30" fmla="*/ 893 w 1019"/>
                <a:gd name="T31" fmla="*/ 64 h 1758"/>
                <a:gd name="T32" fmla="*/ 924 w 1019"/>
                <a:gd name="T33" fmla="*/ 89 h 1758"/>
                <a:gd name="T34" fmla="*/ 952 w 1019"/>
                <a:gd name="T35" fmla="*/ 119 h 1758"/>
                <a:gd name="T36" fmla="*/ 975 w 1019"/>
                <a:gd name="T37" fmla="*/ 151 h 1758"/>
                <a:gd name="T38" fmla="*/ 994 w 1019"/>
                <a:gd name="T39" fmla="*/ 185 h 1758"/>
                <a:gd name="T40" fmla="*/ 1008 w 1019"/>
                <a:gd name="T41" fmla="*/ 224 h 1758"/>
                <a:gd name="T42" fmla="*/ 1016 w 1019"/>
                <a:gd name="T43" fmla="*/ 264 h 1758"/>
                <a:gd name="T44" fmla="*/ 1019 w 1019"/>
                <a:gd name="T45" fmla="*/ 305 h 1758"/>
                <a:gd name="T46" fmla="*/ 1019 w 1019"/>
                <a:gd name="T47" fmla="*/ 768 h 1758"/>
                <a:gd name="T48" fmla="*/ 1018 w 1019"/>
                <a:gd name="T49" fmla="*/ 784 h 1758"/>
                <a:gd name="T50" fmla="*/ 1013 w 1019"/>
                <a:gd name="T51" fmla="*/ 799 h 1758"/>
                <a:gd name="T52" fmla="*/ 1006 w 1019"/>
                <a:gd name="T53" fmla="*/ 812 h 1758"/>
                <a:gd name="T54" fmla="*/ 849 w 1019"/>
                <a:gd name="T55" fmla="*/ 1052 h 1758"/>
                <a:gd name="T56" fmla="*/ 849 w 1019"/>
                <a:gd name="T57" fmla="*/ 1678 h 1758"/>
                <a:gd name="T58" fmla="*/ 846 w 1019"/>
                <a:gd name="T59" fmla="*/ 1699 h 1758"/>
                <a:gd name="T60" fmla="*/ 838 w 1019"/>
                <a:gd name="T61" fmla="*/ 1718 h 1758"/>
                <a:gd name="T62" fmla="*/ 826 w 1019"/>
                <a:gd name="T63" fmla="*/ 1735 h 1758"/>
                <a:gd name="T64" fmla="*/ 809 w 1019"/>
                <a:gd name="T65" fmla="*/ 1747 h 1758"/>
                <a:gd name="T66" fmla="*/ 790 w 1019"/>
                <a:gd name="T67" fmla="*/ 1755 h 1758"/>
                <a:gd name="T68" fmla="*/ 768 w 1019"/>
                <a:gd name="T69" fmla="*/ 1758 h 1758"/>
                <a:gd name="T70" fmla="*/ 250 w 1019"/>
                <a:gd name="T71" fmla="*/ 1758 h 1758"/>
                <a:gd name="T72" fmla="*/ 229 w 1019"/>
                <a:gd name="T73" fmla="*/ 1755 h 1758"/>
                <a:gd name="T74" fmla="*/ 210 w 1019"/>
                <a:gd name="T75" fmla="*/ 1747 h 1758"/>
                <a:gd name="T76" fmla="*/ 193 w 1019"/>
                <a:gd name="T77" fmla="*/ 1735 h 1758"/>
                <a:gd name="T78" fmla="*/ 181 w 1019"/>
                <a:gd name="T79" fmla="*/ 1718 h 1758"/>
                <a:gd name="T80" fmla="*/ 173 w 1019"/>
                <a:gd name="T81" fmla="*/ 1699 h 1758"/>
                <a:gd name="T82" fmla="*/ 170 w 1019"/>
                <a:gd name="T83" fmla="*/ 1678 h 1758"/>
                <a:gd name="T84" fmla="*/ 170 w 1019"/>
                <a:gd name="T85" fmla="*/ 1052 h 1758"/>
                <a:gd name="T86" fmla="*/ 12 w 1019"/>
                <a:gd name="T87" fmla="*/ 812 h 1758"/>
                <a:gd name="T88" fmla="*/ 6 w 1019"/>
                <a:gd name="T89" fmla="*/ 799 h 1758"/>
                <a:gd name="T90" fmla="*/ 1 w 1019"/>
                <a:gd name="T91" fmla="*/ 784 h 1758"/>
                <a:gd name="T92" fmla="*/ 0 w 1019"/>
                <a:gd name="T93" fmla="*/ 768 h 1758"/>
                <a:gd name="T94" fmla="*/ 0 w 1019"/>
                <a:gd name="T95" fmla="*/ 305 h 1758"/>
                <a:gd name="T96" fmla="*/ 3 w 1019"/>
                <a:gd name="T97" fmla="*/ 264 h 1758"/>
                <a:gd name="T98" fmla="*/ 11 w 1019"/>
                <a:gd name="T99" fmla="*/ 224 h 1758"/>
                <a:gd name="T100" fmla="*/ 25 w 1019"/>
                <a:gd name="T101" fmla="*/ 185 h 1758"/>
                <a:gd name="T102" fmla="*/ 44 w 1019"/>
                <a:gd name="T103" fmla="*/ 151 h 1758"/>
                <a:gd name="T104" fmla="*/ 67 w 1019"/>
                <a:gd name="T105" fmla="*/ 119 h 1758"/>
                <a:gd name="T106" fmla="*/ 95 w 1019"/>
                <a:gd name="T107" fmla="*/ 89 h 1758"/>
                <a:gd name="T108" fmla="*/ 126 w 1019"/>
                <a:gd name="T109" fmla="*/ 64 h 1758"/>
                <a:gd name="T110" fmla="*/ 161 w 1019"/>
                <a:gd name="T111" fmla="*/ 43 h 1758"/>
                <a:gd name="T112" fmla="*/ 200 w 1019"/>
                <a:gd name="T113" fmla="*/ 27 h 1758"/>
                <a:gd name="T114" fmla="*/ 202 w 1019"/>
                <a:gd name="T115" fmla="*/ 27 h 1758"/>
                <a:gd name="T116" fmla="*/ 277 w 1019"/>
                <a:gd name="T117" fmla="*/ 3 h 1758"/>
                <a:gd name="T118" fmla="*/ 297 w 1019"/>
                <a:gd name="T119" fmla="*/ 0 h 1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9" h="1758">
                  <a:moveTo>
                    <a:pt x="297" y="0"/>
                  </a:moveTo>
                  <a:lnTo>
                    <a:pt x="316" y="1"/>
                  </a:lnTo>
                  <a:lnTo>
                    <a:pt x="333" y="8"/>
                  </a:lnTo>
                  <a:lnTo>
                    <a:pt x="350" y="17"/>
                  </a:lnTo>
                  <a:lnTo>
                    <a:pt x="364" y="32"/>
                  </a:lnTo>
                  <a:lnTo>
                    <a:pt x="509" y="219"/>
                  </a:lnTo>
                  <a:lnTo>
                    <a:pt x="655" y="32"/>
                  </a:lnTo>
                  <a:lnTo>
                    <a:pt x="669" y="17"/>
                  </a:lnTo>
                  <a:lnTo>
                    <a:pt x="686" y="8"/>
                  </a:lnTo>
                  <a:lnTo>
                    <a:pt x="703" y="1"/>
                  </a:lnTo>
                  <a:lnTo>
                    <a:pt x="722" y="0"/>
                  </a:lnTo>
                  <a:lnTo>
                    <a:pt x="742" y="3"/>
                  </a:lnTo>
                  <a:lnTo>
                    <a:pt x="817" y="27"/>
                  </a:lnTo>
                  <a:lnTo>
                    <a:pt x="820" y="27"/>
                  </a:lnTo>
                  <a:lnTo>
                    <a:pt x="858" y="43"/>
                  </a:lnTo>
                  <a:lnTo>
                    <a:pt x="893" y="64"/>
                  </a:lnTo>
                  <a:lnTo>
                    <a:pt x="924" y="89"/>
                  </a:lnTo>
                  <a:lnTo>
                    <a:pt x="952" y="119"/>
                  </a:lnTo>
                  <a:lnTo>
                    <a:pt x="975" y="151"/>
                  </a:lnTo>
                  <a:lnTo>
                    <a:pt x="994" y="185"/>
                  </a:lnTo>
                  <a:lnTo>
                    <a:pt x="1008" y="224"/>
                  </a:lnTo>
                  <a:lnTo>
                    <a:pt x="1016" y="264"/>
                  </a:lnTo>
                  <a:lnTo>
                    <a:pt x="1019" y="305"/>
                  </a:lnTo>
                  <a:lnTo>
                    <a:pt x="1019" y="768"/>
                  </a:lnTo>
                  <a:lnTo>
                    <a:pt x="1018" y="784"/>
                  </a:lnTo>
                  <a:lnTo>
                    <a:pt x="1013" y="799"/>
                  </a:lnTo>
                  <a:lnTo>
                    <a:pt x="1006" y="812"/>
                  </a:lnTo>
                  <a:lnTo>
                    <a:pt x="849" y="1052"/>
                  </a:lnTo>
                  <a:lnTo>
                    <a:pt x="849" y="1678"/>
                  </a:lnTo>
                  <a:lnTo>
                    <a:pt x="846" y="1699"/>
                  </a:lnTo>
                  <a:lnTo>
                    <a:pt x="838" y="1718"/>
                  </a:lnTo>
                  <a:lnTo>
                    <a:pt x="826" y="1735"/>
                  </a:lnTo>
                  <a:lnTo>
                    <a:pt x="809" y="1747"/>
                  </a:lnTo>
                  <a:lnTo>
                    <a:pt x="790" y="1755"/>
                  </a:lnTo>
                  <a:lnTo>
                    <a:pt x="768" y="1758"/>
                  </a:lnTo>
                  <a:lnTo>
                    <a:pt x="250" y="1758"/>
                  </a:lnTo>
                  <a:lnTo>
                    <a:pt x="229" y="1755"/>
                  </a:lnTo>
                  <a:lnTo>
                    <a:pt x="210" y="1747"/>
                  </a:lnTo>
                  <a:lnTo>
                    <a:pt x="193" y="1735"/>
                  </a:lnTo>
                  <a:lnTo>
                    <a:pt x="181" y="1718"/>
                  </a:lnTo>
                  <a:lnTo>
                    <a:pt x="173" y="1699"/>
                  </a:lnTo>
                  <a:lnTo>
                    <a:pt x="170" y="1678"/>
                  </a:lnTo>
                  <a:lnTo>
                    <a:pt x="170" y="1052"/>
                  </a:lnTo>
                  <a:lnTo>
                    <a:pt x="12" y="812"/>
                  </a:lnTo>
                  <a:lnTo>
                    <a:pt x="6" y="799"/>
                  </a:lnTo>
                  <a:lnTo>
                    <a:pt x="1" y="784"/>
                  </a:lnTo>
                  <a:lnTo>
                    <a:pt x="0" y="768"/>
                  </a:lnTo>
                  <a:lnTo>
                    <a:pt x="0" y="305"/>
                  </a:lnTo>
                  <a:lnTo>
                    <a:pt x="3" y="264"/>
                  </a:lnTo>
                  <a:lnTo>
                    <a:pt x="11" y="224"/>
                  </a:lnTo>
                  <a:lnTo>
                    <a:pt x="25" y="185"/>
                  </a:lnTo>
                  <a:lnTo>
                    <a:pt x="44" y="151"/>
                  </a:lnTo>
                  <a:lnTo>
                    <a:pt x="67" y="119"/>
                  </a:lnTo>
                  <a:lnTo>
                    <a:pt x="95" y="89"/>
                  </a:lnTo>
                  <a:lnTo>
                    <a:pt x="126" y="64"/>
                  </a:lnTo>
                  <a:lnTo>
                    <a:pt x="161" y="43"/>
                  </a:lnTo>
                  <a:lnTo>
                    <a:pt x="200" y="27"/>
                  </a:lnTo>
                  <a:lnTo>
                    <a:pt x="202" y="27"/>
                  </a:lnTo>
                  <a:lnTo>
                    <a:pt x="277" y="3"/>
                  </a:lnTo>
                  <a:lnTo>
                    <a:pt x="297"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69" name="Freeform 411">
              <a:extLst>
                <a:ext uri="{FF2B5EF4-FFF2-40B4-BE49-F238E27FC236}">
                  <a16:creationId xmlns:a16="http://schemas.microsoft.com/office/drawing/2014/main" id="{A74BBD64-0528-392B-2810-58DE14F0B549}"/>
                </a:ext>
              </a:extLst>
            </p:cNvPr>
            <p:cNvSpPr>
              <a:spLocks/>
            </p:cNvSpPr>
            <p:nvPr/>
          </p:nvSpPr>
          <p:spPr bwMode="auto">
            <a:xfrm>
              <a:off x="10579100" y="3116263"/>
              <a:ext cx="147638" cy="254000"/>
            </a:xfrm>
            <a:custGeom>
              <a:avLst/>
              <a:gdLst>
                <a:gd name="T0" fmla="*/ 725 w 1019"/>
                <a:gd name="T1" fmla="*/ 0 h 1758"/>
                <a:gd name="T2" fmla="*/ 742 w 1019"/>
                <a:gd name="T3" fmla="*/ 4 h 1758"/>
                <a:gd name="T4" fmla="*/ 819 w 1019"/>
                <a:gd name="T5" fmla="*/ 28 h 1758"/>
                <a:gd name="T6" fmla="*/ 820 w 1019"/>
                <a:gd name="T7" fmla="*/ 28 h 1758"/>
                <a:gd name="T8" fmla="*/ 858 w 1019"/>
                <a:gd name="T9" fmla="*/ 43 h 1758"/>
                <a:gd name="T10" fmla="*/ 894 w 1019"/>
                <a:gd name="T11" fmla="*/ 64 h 1758"/>
                <a:gd name="T12" fmla="*/ 925 w 1019"/>
                <a:gd name="T13" fmla="*/ 89 h 1758"/>
                <a:gd name="T14" fmla="*/ 952 w 1019"/>
                <a:gd name="T15" fmla="*/ 119 h 1758"/>
                <a:gd name="T16" fmla="*/ 975 w 1019"/>
                <a:gd name="T17" fmla="*/ 151 h 1758"/>
                <a:gd name="T18" fmla="*/ 994 w 1019"/>
                <a:gd name="T19" fmla="*/ 186 h 1758"/>
                <a:gd name="T20" fmla="*/ 1008 w 1019"/>
                <a:gd name="T21" fmla="*/ 224 h 1758"/>
                <a:gd name="T22" fmla="*/ 1017 w 1019"/>
                <a:gd name="T23" fmla="*/ 264 h 1758"/>
                <a:gd name="T24" fmla="*/ 1019 w 1019"/>
                <a:gd name="T25" fmla="*/ 305 h 1758"/>
                <a:gd name="T26" fmla="*/ 1019 w 1019"/>
                <a:gd name="T27" fmla="*/ 769 h 1758"/>
                <a:gd name="T28" fmla="*/ 1018 w 1019"/>
                <a:gd name="T29" fmla="*/ 784 h 1758"/>
                <a:gd name="T30" fmla="*/ 1014 w 1019"/>
                <a:gd name="T31" fmla="*/ 799 h 1758"/>
                <a:gd name="T32" fmla="*/ 1007 w 1019"/>
                <a:gd name="T33" fmla="*/ 813 h 1758"/>
                <a:gd name="T34" fmla="*/ 849 w 1019"/>
                <a:gd name="T35" fmla="*/ 1052 h 1758"/>
                <a:gd name="T36" fmla="*/ 849 w 1019"/>
                <a:gd name="T37" fmla="*/ 1678 h 1758"/>
                <a:gd name="T38" fmla="*/ 847 w 1019"/>
                <a:gd name="T39" fmla="*/ 1699 h 1758"/>
                <a:gd name="T40" fmla="*/ 838 w 1019"/>
                <a:gd name="T41" fmla="*/ 1718 h 1758"/>
                <a:gd name="T42" fmla="*/ 826 w 1019"/>
                <a:gd name="T43" fmla="*/ 1735 h 1758"/>
                <a:gd name="T44" fmla="*/ 809 w 1019"/>
                <a:gd name="T45" fmla="*/ 1747 h 1758"/>
                <a:gd name="T46" fmla="*/ 790 w 1019"/>
                <a:gd name="T47" fmla="*/ 1755 h 1758"/>
                <a:gd name="T48" fmla="*/ 769 w 1019"/>
                <a:gd name="T49" fmla="*/ 1758 h 1758"/>
                <a:gd name="T50" fmla="*/ 251 w 1019"/>
                <a:gd name="T51" fmla="*/ 1758 h 1758"/>
                <a:gd name="T52" fmla="*/ 229 w 1019"/>
                <a:gd name="T53" fmla="*/ 1755 h 1758"/>
                <a:gd name="T54" fmla="*/ 210 w 1019"/>
                <a:gd name="T55" fmla="*/ 1747 h 1758"/>
                <a:gd name="T56" fmla="*/ 194 w 1019"/>
                <a:gd name="T57" fmla="*/ 1735 h 1758"/>
                <a:gd name="T58" fmla="*/ 182 w 1019"/>
                <a:gd name="T59" fmla="*/ 1718 h 1758"/>
                <a:gd name="T60" fmla="*/ 174 w 1019"/>
                <a:gd name="T61" fmla="*/ 1699 h 1758"/>
                <a:gd name="T62" fmla="*/ 170 w 1019"/>
                <a:gd name="T63" fmla="*/ 1678 h 1758"/>
                <a:gd name="T64" fmla="*/ 170 w 1019"/>
                <a:gd name="T65" fmla="*/ 1052 h 1758"/>
                <a:gd name="T66" fmla="*/ 14 w 1019"/>
                <a:gd name="T67" fmla="*/ 813 h 1758"/>
                <a:gd name="T68" fmla="*/ 6 w 1019"/>
                <a:gd name="T69" fmla="*/ 799 h 1758"/>
                <a:gd name="T70" fmla="*/ 2 w 1019"/>
                <a:gd name="T71" fmla="*/ 784 h 1758"/>
                <a:gd name="T72" fmla="*/ 0 w 1019"/>
                <a:gd name="T73" fmla="*/ 769 h 1758"/>
                <a:gd name="T74" fmla="*/ 0 w 1019"/>
                <a:gd name="T75" fmla="*/ 305 h 1758"/>
                <a:gd name="T76" fmla="*/ 3 w 1019"/>
                <a:gd name="T77" fmla="*/ 264 h 1758"/>
                <a:gd name="T78" fmla="*/ 11 w 1019"/>
                <a:gd name="T79" fmla="*/ 224 h 1758"/>
                <a:gd name="T80" fmla="*/ 25 w 1019"/>
                <a:gd name="T81" fmla="*/ 186 h 1758"/>
                <a:gd name="T82" fmla="*/ 44 w 1019"/>
                <a:gd name="T83" fmla="*/ 151 h 1758"/>
                <a:gd name="T84" fmla="*/ 68 w 1019"/>
                <a:gd name="T85" fmla="*/ 119 h 1758"/>
                <a:gd name="T86" fmla="*/ 95 w 1019"/>
                <a:gd name="T87" fmla="*/ 89 h 1758"/>
                <a:gd name="T88" fmla="*/ 126 w 1019"/>
                <a:gd name="T89" fmla="*/ 64 h 1758"/>
                <a:gd name="T90" fmla="*/ 162 w 1019"/>
                <a:gd name="T91" fmla="*/ 43 h 1758"/>
                <a:gd name="T92" fmla="*/ 200 w 1019"/>
                <a:gd name="T93" fmla="*/ 28 h 1758"/>
                <a:gd name="T94" fmla="*/ 202 w 1019"/>
                <a:gd name="T95" fmla="*/ 28 h 1758"/>
                <a:gd name="T96" fmla="*/ 278 w 1019"/>
                <a:gd name="T97" fmla="*/ 4 h 1758"/>
                <a:gd name="T98" fmla="*/ 296 w 1019"/>
                <a:gd name="T99" fmla="*/ 0 h 1758"/>
                <a:gd name="T100" fmla="*/ 314 w 1019"/>
                <a:gd name="T101" fmla="*/ 1 h 1758"/>
                <a:gd name="T102" fmla="*/ 330 w 1019"/>
                <a:gd name="T103" fmla="*/ 6 h 1758"/>
                <a:gd name="T104" fmla="*/ 346 w 1019"/>
                <a:gd name="T105" fmla="*/ 14 h 1758"/>
                <a:gd name="T106" fmla="*/ 360 w 1019"/>
                <a:gd name="T107" fmla="*/ 27 h 1758"/>
                <a:gd name="T108" fmla="*/ 510 w 1019"/>
                <a:gd name="T109" fmla="*/ 191 h 1758"/>
                <a:gd name="T110" fmla="*/ 660 w 1019"/>
                <a:gd name="T111" fmla="*/ 27 h 1758"/>
                <a:gd name="T112" fmla="*/ 673 w 1019"/>
                <a:gd name="T113" fmla="*/ 14 h 1758"/>
                <a:gd name="T114" fmla="*/ 689 w 1019"/>
                <a:gd name="T115" fmla="*/ 6 h 1758"/>
                <a:gd name="T116" fmla="*/ 707 w 1019"/>
                <a:gd name="T117" fmla="*/ 1 h 1758"/>
                <a:gd name="T118" fmla="*/ 725 w 1019"/>
                <a:gd name="T119" fmla="*/ 0 h 1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9" h="1758">
                  <a:moveTo>
                    <a:pt x="725" y="0"/>
                  </a:moveTo>
                  <a:lnTo>
                    <a:pt x="742" y="4"/>
                  </a:lnTo>
                  <a:lnTo>
                    <a:pt x="819" y="28"/>
                  </a:lnTo>
                  <a:lnTo>
                    <a:pt x="820" y="28"/>
                  </a:lnTo>
                  <a:lnTo>
                    <a:pt x="858" y="43"/>
                  </a:lnTo>
                  <a:lnTo>
                    <a:pt x="894" y="64"/>
                  </a:lnTo>
                  <a:lnTo>
                    <a:pt x="925" y="89"/>
                  </a:lnTo>
                  <a:lnTo>
                    <a:pt x="952" y="119"/>
                  </a:lnTo>
                  <a:lnTo>
                    <a:pt x="975" y="151"/>
                  </a:lnTo>
                  <a:lnTo>
                    <a:pt x="994" y="186"/>
                  </a:lnTo>
                  <a:lnTo>
                    <a:pt x="1008" y="224"/>
                  </a:lnTo>
                  <a:lnTo>
                    <a:pt x="1017" y="264"/>
                  </a:lnTo>
                  <a:lnTo>
                    <a:pt x="1019" y="305"/>
                  </a:lnTo>
                  <a:lnTo>
                    <a:pt x="1019" y="769"/>
                  </a:lnTo>
                  <a:lnTo>
                    <a:pt x="1018" y="784"/>
                  </a:lnTo>
                  <a:lnTo>
                    <a:pt x="1014" y="799"/>
                  </a:lnTo>
                  <a:lnTo>
                    <a:pt x="1007" y="813"/>
                  </a:lnTo>
                  <a:lnTo>
                    <a:pt x="849" y="1052"/>
                  </a:lnTo>
                  <a:lnTo>
                    <a:pt x="849" y="1678"/>
                  </a:lnTo>
                  <a:lnTo>
                    <a:pt x="847" y="1699"/>
                  </a:lnTo>
                  <a:lnTo>
                    <a:pt x="838" y="1718"/>
                  </a:lnTo>
                  <a:lnTo>
                    <a:pt x="826" y="1735"/>
                  </a:lnTo>
                  <a:lnTo>
                    <a:pt x="809" y="1747"/>
                  </a:lnTo>
                  <a:lnTo>
                    <a:pt x="790" y="1755"/>
                  </a:lnTo>
                  <a:lnTo>
                    <a:pt x="769" y="1758"/>
                  </a:lnTo>
                  <a:lnTo>
                    <a:pt x="251" y="1758"/>
                  </a:lnTo>
                  <a:lnTo>
                    <a:pt x="229" y="1755"/>
                  </a:lnTo>
                  <a:lnTo>
                    <a:pt x="210" y="1747"/>
                  </a:lnTo>
                  <a:lnTo>
                    <a:pt x="194" y="1735"/>
                  </a:lnTo>
                  <a:lnTo>
                    <a:pt x="182" y="1718"/>
                  </a:lnTo>
                  <a:lnTo>
                    <a:pt x="174" y="1699"/>
                  </a:lnTo>
                  <a:lnTo>
                    <a:pt x="170" y="1678"/>
                  </a:lnTo>
                  <a:lnTo>
                    <a:pt x="170" y="1052"/>
                  </a:lnTo>
                  <a:lnTo>
                    <a:pt x="14" y="813"/>
                  </a:lnTo>
                  <a:lnTo>
                    <a:pt x="6" y="799"/>
                  </a:lnTo>
                  <a:lnTo>
                    <a:pt x="2" y="784"/>
                  </a:lnTo>
                  <a:lnTo>
                    <a:pt x="0" y="769"/>
                  </a:lnTo>
                  <a:lnTo>
                    <a:pt x="0" y="305"/>
                  </a:lnTo>
                  <a:lnTo>
                    <a:pt x="3" y="264"/>
                  </a:lnTo>
                  <a:lnTo>
                    <a:pt x="11" y="224"/>
                  </a:lnTo>
                  <a:lnTo>
                    <a:pt x="25" y="186"/>
                  </a:lnTo>
                  <a:lnTo>
                    <a:pt x="44" y="151"/>
                  </a:lnTo>
                  <a:lnTo>
                    <a:pt x="68" y="119"/>
                  </a:lnTo>
                  <a:lnTo>
                    <a:pt x="95" y="89"/>
                  </a:lnTo>
                  <a:lnTo>
                    <a:pt x="126" y="64"/>
                  </a:lnTo>
                  <a:lnTo>
                    <a:pt x="162" y="43"/>
                  </a:lnTo>
                  <a:lnTo>
                    <a:pt x="200" y="28"/>
                  </a:lnTo>
                  <a:lnTo>
                    <a:pt x="202" y="28"/>
                  </a:lnTo>
                  <a:lnTo>
                    <a:pt x="278" y="4"/>
                  </a:lnTo>
                  <a:lnTo>
                    <a:pt x="296" y="0"/>
                  </a:lnTo>
                  <a:lnTo>
                    <a:pt x="314" y="1"/>
                  </a:lnTo>
                  <a:lnTo>
                    <a:pt x="330" y="6"/>
                  </a:lnTo>
                  <a:lnTo>
                    <a:pt x="346" y="14"/>
                  </a:lnTo>
                  <a:lnTo>
                    <a:pt x="360" y="27"/>
                  </a:lnTo>
                  <a:lnTo>
                    <a:pt x="510" y="191"/>
                  </a:lnTo>
                  <a:lnTo>
                    <a:pt x="660" y="27"/>
                  </a:lnTo>
                  <a:lnTo>
                    <a:pt x="673" y="14"/>
                  </a:lnTo>
                  <a:lnTo>
                    <a:pt x="689" y="6"/>
                  </a:lnTo>
                  <a:lnTo>
                    <a:pt x="707" y="1"/>
                  </a:lnTo>
                  <a:lnTo>
                    <a:pt x="725"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70" name="Freeform 412">
              <a:extLst>
                <a:ext uri="{FF2B5EF4-FFF2-40B4-BE49-F238E27FC236}">
                  <a16:creationId xmlns:a16="http://schemas.microsoft.com/office/drawing/2014/main" id="{594C6C11-50F1-EDC5-7B0C-4A24DAB6B367}"/>
                </a:ext>
              </a:extLst>
            </p:cNvPr>
            <p:cNvSpPr>
              <a:spLocks/>
            </p:cNvSpPr>
            <p:nvPr/>
          </p:nvSpPr>
          <p:spPr bwMode="auto">
            <a:xfrm>
              <a:off x="10890250" y="3116263"/>
              <a:ext cx="147638" cy="254000"/>
            </a:xfrm>
            <a:custGeom>
              <a:avLst/>
              <a:gdLst>
                <a:gd name="T0" fmla="*/ 723 w 1019"/>
                <a:gd name="T1" fmla="*/ 0 h 1758"/>
                <a:gd name="T2" fmla="*/ 742 w 1019"/>
                <a:gd name="T3" fmla="*/ 4 h 1758"/>
                <a:gd name="T4" fmla="*/ 818 w 1019"/>
                <a:gd name="T5" fmla="*/ 28 h 1758"/>
                <a:gd name="T6" fmla="*/ 820 w 1019"/>
                <a:gd name="T7" fmla="*/ 28 h 1758"/>
                <a:gd name="T8" fmla="*/ 858 w 1019"/>
                <a:gd name="T9" fmla="*/ 43 h 1758"/>
                <a:gd name="T10" fmla="*/ 893 w 1019"/>
                <a:gd name="T11" fmla="*/ 64 h 1758"/>
                <a:gd name="T12" fmla="*/ 924 w 1019"/>
                <a:gd name="T13" fmla="*/ 89 h 1758"/>
                <a:gd name="T14" fmla="*/ 952 w 1019"/>
                <a:gd name="T15" fmla="*/ 119 h 1758"/>
                <a:gd name="T16" fmla="*/ 975 w 1019"/>
                <a:gd name="T17" fmla="*/ 151 h 1758"/>
                <a:gd name="T18" fmla="*/ 994 w 1019"/>
                <a:gd name="T19" fmla="*/ 186 h 1758"/>
                <a:gd name="T20" fmla="*/ 1008 w 1019"/>
                <a:gd name="T21" fmla="*/ 224 h 1758"/>
                <a:gd name="T22" fmla="*/ 1016 w 1019"/>
                <a:gd name="T23" fmla="*/ 264 h 1758"/>
                <a:gd name="T24" fmla="*/ 1019 w 1019"/>
                <a:gd name="T25" fmla="*/ 305 h 1758"/>
                <a:gd name="T26" fmla="*/ 1019 w 1019"/>
                <a:gd name="T27" fmla="*/ 769 h 1758"/>
                <a:gd name="T28" fmla="*/ 1018 w 1019"/>
                <a:gd name="T29" fmla="*/ 784 h 1758"/>
                <a:gd name="T30" fmla="*/ 1013 w 1019"/>
                <a:gd name="T31" fmla="*/ 799 h 1758"/>
                <a:gd name="T32" fmla="*/ 1007 w 1019"/>
                <a:gd name="T33" fmla="*/ 813 h 1758"/>
                <a:gd name="T34" fmla="*/ 849 w 1019"/>
                <a:gd name="T35" fmla="*/ 1052 h 1758"/>
                <a:gd name="T36" fmla="*/ 849 w 1019"/>
                <a:gd name="T37" fmla="*/ 1678 h 1758"/>
                <a:gd name="T38" fmla="*/ 846 w 1019"/>
                <a:gd name="T39" fmla="*/ 1699 h 1758"/>
                <a:gd name="T40" fmla="*/ 838 w 1019"/>
                <a:gd name="T41" fmla="*/ 1718 h 1758"/>
                <a:gd name="T42" fmla="*/ 826 w 1019"/>
                <a:gd name="T43" fmla="*/ 1735 h 1758"/>
                <a:gd name="T44" fmla="*/ 809 w 1019"/>
                <a:gd name="T45" fmla="*/ 1747 h 1758"/>
                <a:gd name="T46" fmla="*/ 790 w 1019"/>
                <a:gd name="T47" fmla="*/ 1755 h 1758"/>
                <a:gd name="T48" fmla="*/ 769 w 1019"/>
                <a:gd name="T49" fmla="*/ 1758 h 1758"/>
                <a:gd name="T50" fmla="*/ 250 w 1019"/>
                <a:gd name="T51" fmla="*/ 1758 h 1758"/>
                <a:gd name="T52" fmla="*/ 229 w 1019"/>
                <a:gd name="T53" fmla="*/ 1755 h 1758"/>
                <a:gd name="T54" fmla="*/ 210 w 1019"/>
                <a:gd name="T55" fmla="*/ 1747 h 1758"/>
                <a:gd name="T56" fmla="*/ 193 w 1019"/>
                <a:gd name="T57" fmla="*/ 1735 h 1758"/>
                <a:gd name="T58" fmla="*/ 181 w 1019"/>
                <a:gd name="T59" fmla="*/ 1718 h 1758"/>
                <a:gd name="T60" fmla="*/ 174 w 1019"/>
                <a:gd name="T61" fmla="*/ 1699 h 1758"/>
                <a:gd name="T62" fmla="*/ 170 w 1019"/>
                <a:gd name="T63" fmla="*/ 1678 h 1758"/>
                <a:gd name="T64" fmla="*/ 170 w 1019"/>
                <a:gd name="T65" fmla="*/ 1052 h 1758"/>
                <a:gd name="T66" fmla="*/ 14 w 1019"/>
                <a:gd name="T67" fmla="*/ 813 h 1758"/>
                <a:gd name="T68" fmla="*/ 6 w 1019"/>
                <a:gd name="T69" fmla="*/ 799 h 1758"/>
                <a:gd name="T70" fmla="*/ 1 w 1019"/>
                <a:gd name="T71" fmla="*/ 784 h 1758"/>
                <a:gd name="T72" fmla="*/ 0 w 1019"/>
                <a:gd name="T73" fmla="*/ 769 h 1758"/>
                <a:gd name="T74" fmla="*/ 0 w 1019"/>
                <a:gd name="T75" fmla="*/ 305 h 1758"/>
                <a:gd name="T76" fmla="*/ 3 w 1019"/>
                <a:gd name="T77" fmla="*/ 264 h 1758"/>
                <a:gd name="T78" fmla="*/ 11 w 1019"/>
                <a:gd name="T79" fmla="*/ 224 h 1758"/>
                <a:gd name="T80" fmla="*/ 25 w 1019"/>
                <a:gd name="T81" fmla="*/ 186 h 1758"/>
                <a:gd name="T82" fmla="*/ 44 w 1019"/>
                <a:gd name="T83" fmla="*/ 151 h 1758"/>
                <a:gd name="T84" fmla="*/ 67 w 1019"/>
                <a:gd name="T85" fmla="*/ 119 h 1758"/>
                <a:gd name="T86" fmla="*/ 95 w 1019"/>
                <a:gd name="T87" fmla="*/ 89 h 1758"/>
                <a:gd name="T88" fmla="*/ 126 w 1019"/>
                <a:gd name="T89" fmla="*/ 64 h 1758"/>
                <a:gd name="T90" fmla="*/ 161 w 1019"/>
                <a:gd name="T91" fmla="*/ 43 h 1758"/>
                <a:gd name="T92" fmla="*/ 200 w 1019"/>
                <a:gd name="T93" fmla="*/ 28 h 1758"/>
                <a:gd name="T94" fmla="*/ 202 w 1019"/>
                <a:gd name="T95" fmla="*/ 28 h 1758"/>
                <a:gd name="T96" fmla="*/ 277 w 1019"/>
                <a:gd name="T97" fmla="*/ 4 h 1758"/>
                <a:gd name="T98" fmla="*/ 296 w 1019"/>
                <a:gd name="T99" fmla="*/ 0 h 1758"/>
                <a:gd name="T100" fmla="*/ 315 w 1019"/>
                <a:gd name="T101" fmla="*/ 1 h 1758"/>
                <a:gd name="T102" fmla="*/ 332 w 1019"/>
                <a:gd name="T103" fmla="*/ 7 h 1758"/>
                <a:gd name="T104" fmla="*/ 349 w 1019"/>
                <a:gd name="T105" fmla="*/ 16 h 1758"/>
                <a:gd name="T106" fmla="*/ 363 w 1019"/>
                <a:gd name="T107" fmla="*/ 30 h 1758"/>
                <a:gd name="T108" fmla="*/ 510 w 1019"/>
                <a:gd name="T109" fmla="*/ 210 h 1758"/>
                <a:gd name="T110" fmla="*/ 657 w 1019"/>
                <a:gd name="T111" fmla="*/ 30 h 1758"/>
                <a:gd name="T112" fmla="*/ 670 w 1019"/>
                <a:gd name="T113" fmla="*/ 16 h 1758"/>
                <a:gd name="T114" fmla="*/ 687 w 1019"/>
                <a:gd name="T115" fmla="*/ 7 h 1758"/>
                <a:gd name="T116" fmla="*/ 705 w 1019"/>
                <a:gd name="T117" fmla="*/ 1 h 1758"/>
                <a:gd name="T118" fmla="*/ 723 w 1019"/>
                <a:gd name="T119" fmla="*/ 0 h 1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9" h="1758">
                  <a:moveTo>
                    <a:pt x="723" y="0"/>
                  </a:moveTo>
                  <a:lnTo>
                    <a:pt x="742" y="4"/>
                  </a:lnTo>
                  <a:lnTo>
                    <a:pt x="818" y="28"/>
                  </a:lnTo>
                  <a:lnTo>
                    <a:pt x="820" y="28"/>
                  </a:lnTo>
                  <a:lnTo>
                    <a:pt x="858" y="43"/>
                  </a:lnTo>
                  <a:lnTo>
                    <a:pt x="893" y="64"/>
                  </a:lnTo>
                  <a:lnTo>
                    <a:pt x="924" y="89"/>
                  </a:lnTo>
                  <a:lnTo>
                    <a:pt x="952" y="119"/>
                  </a:lnTo>
                  <a:lnTo>
                    <a:pt x="975" y="151"/>
                  </a:lnTo>
                  <a:lnTo>
                    <a:pt x="994" y="186"/>
                  </a:lnTo>
                  <a:lnTo>
                    <a:pt x="1008" y="224"/>
                  </a:lnTo>
                  <a:lnTo>
                    <a:pt x="1016" y="264"/>
                  </a:lnTo>
                  <a:lnTo>
                    <a:pt x="1019" y="305"/>
                  </a:lnTo>
                  <a:lnTo>
                    <a:pt x="1019" y="769"/>
                  </a:lnTo>
                  <a:lnTo>
                    <a:pt x="1018" y="784"/>
                  </a:lnTo>
                  <a:lnTo>
                    <a:pt x="1013" y="799"/>
                  </a:lnTo>
                  <a:lnTo>
                    <a:pt x="1007" y="813"/>
                  </a:lnTo>
                  <a:lnTo>
                    <a:pt x="849" y="1052"/>
                  </a:lnTo>
                  <a:lnTo>
                    <a:pt x="849" y="1678"/>
                  </a:lnTo>
                  <a:lnTo>
                    <a:pt x="846" y="1699"/>
                  </a:lnTo>
                  <a:lnTo>
                    <a:pt x="838" y="1718"/>
                  </a:lnTo>
                  <a:lnTo>
                    <a:pt x="826" y="1735"/>
                  </a:lnTo>
                  <a:lnTo>
                    <a:pt x="809" y="1747"/>
                  </a:lnTo>
                  <a:lnTo>
                    <a:pt x="790" y="1755"/>
                  </a:lnTo>
                  <a:lnTo>
                    <a:pt x="769" y="1758"/>
                  </a:lnTo>
                  <a:lnTo>
                    <a:pt x="250" y="1758"/>
                  </a:lnTo>
                  <a:lnTo>
                    <a:pt x="229" y="1755"/>
                  </a:lnTo>
                  <a:lnTo>
                    <a:pt x="210" y="1747"/>
                  </a:lnTo>
                  <a:lnTo>
                    <a:pt x="193" y="1735"/>
                  </a:lnTo>
                  <a:lnTo>
                    <a:pt x="181" y="1718"/>
                  </a:lnTo>
                  <a:lnTo>
                    <a:pt x="174" y="1699"/>
                  </a:lnTo>
                  <a:lnTo>
                    <a:pt x="170" y="1678"/>
                  </a:lnTo>
                  <a:lnTo>
                    <a:pt x="170" y="1052"/>
                  </a:lnTo>
                  <a:lnTo>
                    <a:pt x="14" y="813"/>
                  </a:lnTo>
                  <a:lnTo>
                    <a:pt x="6" y="799"/>
                  </a:lnTo>
                  <a:lnTo>
                    <a:pt x="1" y="784"/>
                  </a:lnTo>
                  <a:lnTo>
                    <a:pt x="0" y="769"/>
                  </a:lnTo>
                  <a:lnTo>
                    <a:pt x="0" y="305"/>
                  </a:lnTo>
                  <a:lnTo>
                    <a:pt x="3" y="264"/>
                  </a:lnTo>
                  <a:lnTo>
                    <a:pt x="11" y="224"/>
                  </a:lnTo>
                  <a:lnTo>
                    <a:pt x="25" y="186"/>
                  </a:lnTo>
                  <a:lnTo>
                    <a:pt x="44" y="151"/>
                  </a:lnTo>
                  <a:lnTo>
                    <a:pt x="67" y="119"/>
                  </a:lnTo>
                  <a:lnTo>
                    <a:pt x="95" y="89"/>
                  </a:lnTo>
                  <a:lnTo>
                    <a:pt x="126" y="64"/>
                  </a:lnTo>
                  <a:lnTo>
                    <a:pt x="161" y="43"/>
                  </a:lnTo>
                  <a:lnTo>
                    <a:pt x="200" y="28"/>
                  </a:lnTo>
                  <a:lnTo>
                    <a:pt x="202" y="28"/>
                  </a:lnTo>
                  <a:lnTo>
                    <a:pt x="277" y="4"/>
                  </a:lnTo>
                  <a:lnTo>
                    <a:pt x="296" y="0"/>
                  </a:lnTo>
                  <a:lnTo>
                    <a:pt x="315" y="1"/>
                  </a:lnTo>
                  <a:lnTo>
                    <a:pt x="332" y="7"/>
                  </a:lnTo>
                  <a:lnTo>
                    <a:pt x="349" y="16"/>
                  </a:lnTo>
                  <a:lnTo>
                    <a:pt x="363" y="30"/>
                  </a:lnTo>
                  <a:lnTo>
                    <a:pt x="510" y="210"/>
                  </a:lnTo>
                  <a:lnTo>
                    <a:pt x="657" y="30"/>
                  </a:lnTo>
                  <a:lnTo>
                    <a:pt x="670" y="16"/>
                  </a:lnTo>
                  <a:lnTo>
                    <a:pt x="687" y="7"/>
                  </a:lnTo>
                  <a:lnTo>
                    <a:pt x="705" y="1"/>
                  </a:lnTo>
                  <a:lnTo>
                    <a:pt x="723"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71" name="Freeform 413">
              <a:extLst>
                <a:ext uri="{FF2B5EF4-FFF2-40B4-BE49-F238E27FC236}">
                  <a16:creationId xmlns:a16="http://schemas.microsoft.com/office/drawing/2014/main" id="{54174B02-73B2-9AAB-A08C-C973BAB62703}"/>
                </a:ext>
              </a:extLst>
            </p:cNvPr>
            <p:cNvSpPr>
              <a:spLocks/>
            </p:cNvSpPr>
            <p:nvPr/>
          </p:nvSpPr>
          <p:spPr bwMode="auto">
            <a:xfrm>
              <a:off x="10679113" y="3452813"/>
              <a:ext cx="65088" cy="31750"/>
            </a:xfrm>
            <a:custGeom>
              <a:avLst/>
              <a:gdLst>
                <a:gd name="T0" fmla="*/ 285 w 447"/>
                <a:gd name="T1" fmla="*/ 0 h 216"/>
                <a:gd name="T2" fmla="*/ 447 w 447"/>
                <a:gd name="T3" fmla="*/ 68 h 216"/>
                <a:gd name="T4" fmla="*/ 411 w 447"/>
                <a:gd name="T5" fmla="*/ 88 h 216"/>
                <a:gd name="T6" fmla="*/ 381 w 447"/>
                <a:gd name="T7" fmla="*/ 109 h 216"/>
                <a:gd name="T8" fmla="*/ 356 w 447"/>
                <a:gd name="T9" fmla="*/ 131 h 216"/>
                <a:gd name="T10" fmla="*/ 336 w 447"/>
                <a:gd name="T11" fmla="*/ 153 h 216"/>
                <a:gd name="T12" fmla="*/ 319 w 447"/>
                <a:gd name="T13" fmla="*/ 174 h 216"/>
                <a:gd name="T14" fmla="*/ 307 w 447"/>
                <a:gd name="T15" fmla="*/ 196 h 216"/>
                <a:gd name="T16" fmla="*/ 297 w 447"/>
                <a:gd name="T17" fmla="*/ 216 h 216"/>
                <a:gd name="T18" fmla="*/ 0 w 447"/>
                <a:gd name="T19" fmla="*/ 94 h 216"/>
                <a:gd name="T20" fmla="*/ 57 w 447"/>
                <a:gd name="T21" fmla="*/ 83 h 216"/>
                <a:gd name="T22" fmla="*/ 110 w 447"/>
                <a:gd name="T23" fmla="*/ 72 h 216"/>
                <a:gd name="T24" fmla="*/ 161 w 447"/>
                <a:gd name="T25" fmla="*/ 56 h 216"/>
                <a:gd name="T26" fmla="*/ 208 w 447"/>
                <a:gd name="T27" fmla="*/ 39 h 216"/>
                <a:gd name="T28" fmla="*/ 249 w 447"/>
                <a:gd name="T29" fmla="*/ 20 h 216"/>
                <a:gd name="T30" fmla="*/ 285 w 447"/>
                <a:gd name="T3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7" h="216">
                  <a:moveTo>
                    <a:pt x="285" y="0"/>
                  </a:moveTo>
                  <a:lnTo>
                    <a:pt x="447" y="68"/>
                  </a:lnTo>
                  <a:lnTo>
                    <a:pt x="411" y="88"/>
                  </a:lnTo>
                  <a:lnTo>
                    <a:pt x="381" y="109"/>
                  </a:lnTo>
                  <a:lnTo>
                    <a:pt x="356" y="131"/>
                  </a:lnTo>
                  <a:lnTo>
                    <a:pt x="336" y="153"/>
                  </a:lnTo>
                  <a:lnTo>
                    <a:pt x="319" y="174"/>
                  </a:lnTo>
                  <a:lnTo>
                    <a:pt x="307" y="196"/>
                  </a:lnTo>
                  <a:lnTo>
                    <a:pt x="297" y="216"/>
                  </a:lnTo>
                  <a:lnTo>
                    <a:pt x="0" y="94"/>
                  </a:lnTo>
                  <a:lnTo>
                    <a:pt x="57" y="83"/>
                  </a:lnTo>
                  <a:lnTo>
                    <a:pt x="110" y="72"/>
                  </a:lnTo>
                  <a:lnTo>
                    <a:pt x="161" y="56"/>
                  </a:lnTo>
                  <a:lnTo>
                    <a:pt x="208" y="39"/>
                  </a:lnTo>
                  <a:lnTo>
                    <a:pt x="249" y="20"/>
                  </a:lnTo>
                  <a:lnTo>
                    <a:pt x="285"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72" name="Freeform 414">
              <a:extLst>
                <a:ext uri="{FF2B5EF4-FFF2-40B4-BE49-F238E27FC236}">
                  <a16:creationId xmlns:a16="http://schemas.microsoft.com/office/drawing/2014/main" id="{4906AE6E-AF73-774A-D528-3C3319D5D0B3}"/>
                </a:ext>
              </a:extLst>
            </p:cNvPr>
            <p:cNvSpPr>
              <a:spLocks/>
            </p:cNvSpPr>
            <p:nvPr/>
          </p:nvSpPr>
          <p:spPr bwMode="auto">
            <a:xfrm>
              <a:off x="10580688" y="3394076"/>
              <a:ext cx="144463" cy="58738"/>
            </a:xfrm>
            <a:custGeom>
              <a:avLst/>
              <a:gdLst>
                <a:gd name="T0" fmla="*/ 503 w 1006"/>
                <a:gd name="T1" fmla="*/ 0 h 410"/>
                <a:gd name="T2" fmla="*/ 562 w 1006"/>
                <a:gd name="T3" fmla="*/ 2 h 410"/>
                <a:gd name="T4" fmla="*/ 618 w 1006"/>
                <a:gd name="T5" fmla="*/ 7 h 410"/>
                <a:gd name="T6" fmla="*/ 673 w 1006"/>
                <a:gd name="T7" fmla="*/ 13 h 410"/>
                <a:gd name="T8" fmla="*/ 724 w 1006"/>
                <a:gd name="T9" fmla="*/ 21 h 410"/>
                <a:gd name="T10" fmla="*/ 773 w 1006"/>
                <a:gd name="T11" fmla="*/ 33 h 410"/>
                <a:gd name="T12" fmla="*/ 818 w 1006"/>
                <a:gd name="T13" fmla="*/ 45 h 410"/>
                <a:gd name="T14" fmla="*/ 859 w 1006"/>
                <a:gd name="T15" fmla="*/ 61 h 410"/>
                <a:gd name="T16" fmla="*/ 895 w 1006"/>
                <a:gd name="T17" fmla="*/ 78 h 410"/>
                <a:gd name="T18" fmla="*/ 928 w 1006"/>
                <a:gd name="T19" fmla="*/ 96 h 410"/>
                <a:gd name="T20" fmla="*/ 955 w 1006"/>
                <a:gd name="T21" fmla="*/ 115 h 410"/>
                <a:gd name="T22" fmla="*/ 977 w 1006"/>
                <a:gd name="T23" fmla="*/ 136 h 410"/>
                <a:gd name="T24" fmla="*/ 993 w 1006"/>
                <a:gd name="T25" fmla="*/ 158 h 410"/>
                <a:gd name="T26" fmla="*/ 1002 w 1006"/>
                <a:gd name="T27" fmla="*/ 181 h 410"/>
                <a:gd name="T28" fmla="*/ 1006 w 1006"/>
                <a:gd name="T29" fmla="*/ 206 h 410"/>
                <a:gd name="T30" fmla="*/ 1002 w 1006"/>
                <a:gd name="T31" fmla="*/ 230 h 410"/>
                <a:gd name="T32" fmla="*/ 993 w 1006"/>
                <a:gd name="T33" fmla="*/ 253 h 410"/>
                <a:gd name="T34" fmla="*/ 977 w 1006"/>
                <a:gd name="T35" fmla="*/ 275 h 410"/>
                <a:gd name="T36" fmla="*/ 955 w 1006"/>
                <a:gd name="T37" fmla="*/ 296 h 410"/>
                <a:gd name="T38" fmla="*/ 928 w 1006"/>
                <a:gd name="T39" fmla="*/ 314 h 410"/>
                <a:gd name="T40" fmla="*/ 895 w 1006"/>
                <a:gd name="T41" fmla="*/ 333 h 410"/>
                <a:gd name="T42" fmla="*/ 859 w 1006"/>
                <a:gd name="T43" fmla="*/ 350 h 410"/>
                <a:gd name="T44" fmla="*/ 818 w 1006"/>
                <a:gd name="T45" fmla="*/ 365 h 410"/>
                <a:gd name="T46" fmla="*/ 773 w 1006"/>
                <a:gd name="T47" fmla="*/ 378 h 410"/>
                <a:gd name="T48" fmla="*/ 724 w 1006"/>
                <a:gd name="T49" fmla="*/ 389 h 410"/>
                <a:gd name="T50" fmla="*/ 673 w 1006"/>
                <a:gd name="T51" fmla="*/ 398 h 410"/>
                <a:gd name="T52" fmla="*/ 618 w 1006"/>
                <a:gd name="T53" fmla="*/ 404 h 410"/>
                <a:gd name="T54" fmla="*/ 562 w 1006"/>
                <a:gd name="T55" fmla="*/ 409 h 410"/>
                <a:gd name="T56" fmla="*/ 503 w 1006"/>
                <a:gd name="T57" fmla="*/ 410 h 410"/>
                <a:gd name="T58" fmla="*/ 445 w 1006"/>
                <a:gd name="T59" fmla="*/ 409 h 410"/>
                <a:gd name="T60" fmla="*/ 388 w 1006"/>
                <a:gd name="T61" fmla="*/ 404 h 410"/>
                <a:gd name="T62" fmla="*/ 334 w 1006"/>
                <a:gd name="T63" fmla="*/ 398 h 410"/>
                <a:gd name="T64" fmla="*/ 282 w 1006"/>
                <a:gd name="T65" fmla="*/ 389 h 410"/>
                <a:gd name="T66" fmla="*/ 233 w 1006"/>
                <a:gd name="T67" fmla="*/ 378 h 410"/>
                <a:gd name="T68" fmla="*/ 188 w 1006"/>
                <a:gd name="T69" fmla="*/ 365 h 410"/>
                <a:gd name="T70" fmla="*/ 148 w 1006"/>
                <a:gd name="T71" fmla="*/ 350 h 410"/>
                <a:gd name="T72" fmla="*/ 111 w 1006"/>
                <a:gd name="T73" fmla="*/ 333 h 410"/>
                <a:gd name="T74" fmla="*/ 79 w 1006"/>
                <a:gd name="T75" fmla="*/ 314 h 410"/>
                <a:gd name="T76" fmla="*/ 52 w 1006"/>
                <a:gd name="T77" fmla="*/ 296 h 410"/>
                <a:gd name="T78" fmla="*/ 30 w 1006"/>
                <a:gd name="T79" fmla="*/ 275 h 410"/>
                <a:gd name="T80" fmla="*/ 14 w 1006"/>
                <a:gd name="T81" fmla="*/ 253 h 410"/>
                <a:gd name="T82" fmla="*/ 3 w 1006"/>
                <a:gd name="T83" fmla="*/ 230 h 410"/>
                <a:gd name="T84" fmla="*/ 0 w 1006"/>
                <a:gd name="T85" fmla="*/ 206 h 410"/>
                <a:gd name="T86" fmla="*/ 3 w 1006"/>
                <a:gd name="T87" fmla="*/ 181 h 410"/>
                <a:gd name="T88" fmla="*/ 14 w 1006"/>
                <a:gd name="T89" fmla="*/ 158 h 410"/>
                <a:gd name="T90" fmla="*/ 30 w 1006"/>
                <a:gd name="T91" fmla="*/ 136 h 410"/>
                <a:gd name="T92" fmla="*/ 52 w 1006"/>
                <a:gd name="T93" fmla="*/ 115 h 410"/>
                <a:gd name="T94" fmla="*/ 79 w 1006"/>
                <a:gd name="T95" fmla="*/ 96 h 410"/>
                <a:gd name="T96" fmla="*/ 111 w 1006"/>
                <a:gd name="T97" fmla="*/ 78 h 410"/>
                <a:gd name="T98" fmla="*/ 148 w 1006"/>
                <a:gd name="T99" fmla="*/ 61 h 410"/>
                <a:gd name="T100" fmla="*/ 188 w 1006"/>
                <a:gd name="T101" fmla="*/ 45 h 410"/>
                <a:gd name="T102" fmla="*/ 233 w 1006"/>
                <a:gd name="T103" fmla="*/ 33 h 410"/>
                <a:gd name="T104" fmla="*/ 282 w 1006"/>
                <a:gd name="T105" fmla="*/ 21 h 410"/>
                <a:gd name="T106" fmla="*/ 334 w 1006"/>
                <a:gd name="T107" fmla="*/ 13 h 410"/>
                <a:gd name="T108" fmla="*/ 388 w 1006"/>
                <a:gd name="T109" fmla="*/ 7 h 410"/>
                <a:gd name="T110" fmla="*/ 445 w 1006"/>
                <a:gd name="T111" fmla="*/ 2 h 410"/>
                <a:gd name="T112" fmla="*/ 503 w 1006"/>
                <a:gd name="T113" fmla="*/ 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6" h="410">
                  <a:moveTo>
                    <a:pt x="503" y="0"/>
                  </a:moveTo>
                  <a:lnTo>
                    <a:pt x="562" y="2"/>
                  </a:lnTo>
                  <a:lnTo>
                    <a:pt x="618" y="7"/>
                  </a:lnTo>
                  <a:lnTo>
                    <a:pt x="673" y="13"/>
                  </a:lnTo>
                  <a:lnTo>
                    <a:pt x="724" y="21"/>
                  </a:lnTo>
                  <a:lnTo>
                    <a:pt x="773" y="33"/>
                  </a:lnTo>
                  <a:lnTo>
                    <a:pt x="818" y="45"/>
                  </a:lnTo>
                  <a:lnTo>
                    <a:pt x="859" y="61"/>
                  </a:lnTo>
                  <a:lnTo>
                    <a:pt x="895" y="78"/>
                  </a:lnTo>
                  <a:lnTo>
                    <a:pt x="928" y="96"/>
                  </a:lnTo>
                  <a:lnTo>
                    <a:pt x="955" y="115"/>
                  </a:lnTo>
                  <a:lnTo>
                    <a:pt x="977" y="136"/>
                  </a:lnTo>
                  <a:lnTo>
                    <a:pt x="993" y="158"/>
                  </a:lnTo>
                  <a:lnTo>
                    <a:pt x="1002" y="181"/>
                  </a:lnTo>
                  <a:lnTo>
                    <a:pt x="1006" y="206"/>
                  </a:lnTo>
                  <a:lnTo>
                    <a:pt x="1002" y="230"/>
                  </a:lnTo>
                  <a:lnTo>
                    <a:pt x="993" y="253"/>
                  </a:lnTo>
                  <a:lnTo>
                    <a:pt x="977" y="275"/>
                  </a:lnTo>
                  <a:lnTo>
                    <a:pt x="955" y="296"/>
                  </a:lnTo>
                  <a:lnTo>
                    <a:pt x="928" y="314"/>
                  </a:lnTo>
                  <a:lnTo>
                    <a:pt x="895" y="333"/>
                  </a:lnTo>
                  <a:lnTo>
                    <a:pt x="859" y="350"/>
                  </a:lnTo>
                  <a:lnTo>
                    <a:pt x="818" y="365"/>
                  </a:lnTo>
                  <a:lnTo>
                    <a:pt x="773" y="378"/>
                  </a:lnTo>
                  <a:lnTo>
                    <a:pt x="724" y="389"/>
                  </a:lnTo>
                  <a:lnTo>
                    <a:pt x="673" y="398"/>
                  </a:lnTo>
                  <a:lnTo>
                    <a:pt x="618" y="404"/>
                  </a:lnTo>
                  <a:lnTo>
                    <a:pt x="562" y="409"/>
                  </a:lnTo>
                  <a:lnTo>
                    <a:pt x="503" y="410"/>
                  </a:lnTo>
                  <a:lnTo>
                    <a:pt x="445" y="409"/>
                  </a:lnTo>
                  <a:lnTo>
                    <a:pt x="388" y="404"/>
                  </a:lnTo>
                  <a:lnTo>
                    <a:pt x="334" y="398"/>
                  </a:lnTo>
                  <a:lnTo>
                    <a:pt x="282" y="389"/>
                  </a:lnTo>
                  <a:lnTo>
                    <a:pt x="233" y="378"/>
                  </a:lnTo>
                  <a:lnTo>
                    <a:pt x="188" y="365"/>
                  </a:lnTo>
                  <a:lnTo>
                    <a:pt x="148" y="350"/>
                  </a:lnTo>
                  <a:lnTo>
                    <a:pt x="111" y="333"/>
                  </a:lnTo>
                  <a:lnTo>
                    <a:pt x="79" y="314"/>
                  </a:lnTo>
                  <a:lnTo>
                    <a:pt x="52" y="296"/>
                  </a:lnTo>
                  <a:lnTo>
                    <a:pt x="30" y="275"/>
                  </a:lnTo>
                  <a:lnTo>
                    <a:pt x="14" y="253"/>
                  </a:lnTo>
                  <a:lnTo>
                    <a:pt x="3" y="230"/>
                  </a:lnTo>
                  <a:lnTo>
                    <a:pt x="0" y="206"/>
                  </a:lnTo>
                  <a:lnTo>
                    <a:pt x="3" y="181"/>
                  </a:lnTo>
                  <a:lnTo>
                    <a:pt x="14" y="158"/>
                  </a:lnTo>
                  <a:lnTo>
                    <a:pt x="30" y="136"/>
                  </a:lnTo>
                  <a:lnTo>
                    <a:pt x="52" y="115"/>
                  </a:lnTo>
                  <a:lnTo>
                    <a:pt x="79" y="96"/>
                  </a:lnTo>
                  <a:lnTo>
                    <a:pt x="111" y="78"/>
                  </a:lnTo>
                  <a:lnTo>
                    <a:pt x="148" y="61"/>
                  </a:lnTo>
                  <a:lnTo>
                    <a:pt x="188" y="45"/>
                  </a:lnTo>
                  <a:lnTo>
                    <a:pt x="233" y="33"/>
                  </a:lnTo>
                  <a:lnTo>
                    <a:pt x="282" y="21"/>
                  </a:lnTo>
                  <a:lnTo>
                    <a:pt x="334" y="13"/>
                  </a:lnTo>
                  <a:lnTo>
                    <a:pt x="388" y="7"/>
                  </a:lnTo>
                  <a:lnTo>
                    <a:pt x="445" y="2"/>
                  </a:lnTo>
                  <a:lnTo>
                    <a:pt x="503"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73" name="Freeform 415">
              <a:extLst>
                <a:ext uri="{FF2B5EF4-FFF2-40B4-BE49-F238E27FC236}">
                  <a16:creationId xmlns:a16="http://schemas.microsoft.com/office/drawing/2014/main" id="{600FC623-10E5-0420-ED07-6CFD41B1DC75}"/>
                </a:ext>
              </a:extLst>
            </p:cNvPr>
            <p:cNvSpPr>
              <a:spLocks/>
            </p:cNvSpPr>
            <p:nvPr/>
          </p:nvSpPr>
          <p:spPr bwMode="auto">
            <a:xfrm>
              <a:off x="10872788" y="3452813"/>
              <a:ext cx="66675" cy="31750"/>
            </a:xfrm>
            <a:custGeom>
              <a:avLst/>
              <a:gdLst>
                <a:gd name="T0" fmla="*/ 166 w 458"/>
                <a:gd name="T1" fmla="*/ 0 h 217"/>
                <a:gd name="T2" fmla="*/ 199 w 458"/>
                <a:gd name="T3" fmla="*/ 17 h 217"/>
                <a:gd name="T4" fmla="*/ 238 w 458"/>
                <a:gd name="T5" fmla="*/ 34 h 217"/>
                <a:gd name="T6" fmla="*/ 287 w 458"/>
                <a:gd name="T7" fmla="*/ 52 h 217"/>
                <a:gd name="T8" fmla="*/ 342 w 458"/>
                <a:gd name="T9" fmla="*/ 68 h 217"/>
                <a:gd name="T10" fmla="*/ 398 w 458"/>
                <a:gd name="T11" fmla="*/ 80 h 217"/>
                <a:gd name="T12" fmla="*/ 458 w 458"/>
                <a:gd name="T13" fmla="*/ 90 h 217"/>
                <a:gd name="T14" fmla="*/ 145 w 458"/>
                <a:gd name="T15" fmla="*/ 217 h 217"/>
                <a:gd name="T16" fmla="*/ 137 w 458"/>
                <a:gd name="T17" fmla="*/ 196 h 217"/>
                <a:gd name="T18" fmla="*/ 124 w 458"/>
                <a:gd name="T19" fmla="*/ 175 h 217"/>
                <a:gd name="T20" fmla="*/ 108 w 458"/>
                <a:gd name="T21" fmla="*/ 154 h 217"/>
                <a:gd name="T22" fmla="*/ 88 w 458"/>
                <a:gd name="T23" fmla="*/ 132 h 217"/>
                <a:gd name="T24" fmla="*/ 64 w 458"/>
                <a:gd name="T25" fmla="*/ 110 h 217"/>
                <a:gd name="T26" fmla="*/ 35 w 458"/>
                <a:gd name="T27" fmla="*/ 88 h 217"/>
                <a:gd name="T28" fmla="*/ 0 w 458"/>
                <a:gd name="T29" fmla="*/ 67 h 217"/>
                <a:gd name="T30" fmla="*/ 166 w 458"/>
                <a:gd name="T31"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8" h="217">
                  <a:moveTo>
                    <a:pt x="166" y="0"/>
                  </a:moveTo>
                  <a:lnTo>
                    <a:pt x="199" y="17"/>
                  </a:lnTo>
                  <a:lnTo>
                    <a:pt x="238" y="34"/>
                  </a:lnTo>
                  <a:lnTo>
                    <a:pt x="287" y="52"/>
                  </a:lnTo>
                  <a:lnTo>
                    <a:pt x="342" y="68"/>
                  </a:lnTo>
                  <a:lnTo>
                    <a:pt x="398" y="80"/>
                  </a:lnTo>
                  <a:lnTo>
                    <a:pt x="458" y="90"/>
                  </a:lnTo>
                  <a:lnTo>
                    <a:pt x="145" y="217"/>
                  </a:lnTo>
                  <a:lnTo>
                    <a:pt x="137" y="196"/>
                  </a:lnTo>
                  <a:lnTo>
                    <a:pt x="124" y="175"/>
                  </a:lnTo>
                  <a:lnTo>
                    <a:pt x="108" y="154"/>
                  </a:lnTo>
                  <a:lnTo>
                    <a:pt x="88" y="132"/>
                  </a:lnTo>
                  <a:lnTo>
                    <a:pt x="64" y="110"/>
                  </a:lnTo>
                  <a:lnTo>
                    <a:pt x="35" y="88"/>
                  </a:lnTo>
                  <a:lnTo>
                    <a:pt x="0" y="67"/>
                  </a:lnTo>
                  <a:lnTo>
                    <a:pt x="166"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74" name="Freeform 416">
              <a:extLst>
                <a:ext uri="{FF2B5EF4-FFF2-40B4-BE49-F238E27FC236}">
                  <a16:creationId xmlns:a16="http://schemas.microsoft.com/office/drawing/2014/main" id="{EA43BF20-3743-39C3-0CEA-3D5E5E758124}"/>
                </a:ext>
              </a:extLst>
            </p:cNvPr>
            <p:cNvSpPr>
              <a:spLocks/>
            </p:cNvSpPr>
            <p:nvPr/>
          </p:nvSpPr>
          <p:spPr bwMode="auto">
            <a:xfrm>
              <a:off x="10734675" y="3463926"/>
              <a:ext cx="146050" cy="60325"/>
            </a:xfrm>
            <a:custGeom>
              <a:avLst/>
              <a:gdLst>
                <a:gd name="T0" fmla="*/ 502 w 1005"/>
                <a:gd name="T1" fmla="*/ 0 h 409"/>
                <a:gd name="T2" fmla="*/ 561 w 1005"/>
                <a:gd name="T3" fmla="*/ 2 h 409"/>
                <a:gd name="T4" fmla="*/ 618 w 1005"/>
                <a:gd name="T5" fmla="*/ 6 h 409"/>
                <a:gd name="T6" fmla="*/ 672 w 1005"/>
                <a:gd name="T7" fmla="*/ 13 h 409"/>
                <a:gd name="T8" fmla="*/ 724 w 1005"/>
                <a:gd name="T9" fmla="*/ 21 h 409"/>
                <a:gd name="T10" fmla="*/ 772 w 1005"/>
                <a:gd name="T11" fmla="*/ 33 h 409"/>
                <a:gd name="T12" fmla="*/ 817 w 1005"/>
                <a:gd name="T13" fmla="*/ 45 h 409"/>
                <a:gd name="T14" fmla="*/ 858 w 1005"/>
                <a:gd name="T15" fmla="*/ 61 h 409"/>
                <a:gd name="T16" fmla="*/ 895 w 1005"/>
                <a:gd name="T17" fmla="*/ 78 h 409"/>
                <a:gd name="T18" fmla="*/ 927 w 1005"/>
                <a:gd name="T19" fmla="*/ 95 h 409"/>
                <a:gd name="T20" fmla="*/ 954 w 1005"/>
                <a:gd name="T21" fmla="*/ 115 h 409"/>
                <a:gd name="T22" fmla="*/ 976 w 1005"/>
                <a:gd name="T23" fmla="*/ 136 h 409"/>
                <a:gd name="T24" fmla="*/ 992 w 1005"/>
                <a:gd name="T25" fmla="*/ 158 h 409"/>
                <a:gd name="T26" fmla="*/ 1002 w 1005"/>
                <a:gd name="T27" fmla="*/ 181 h 409"/>
                <a:gd name="T28" fmla="*/ 1005 w 1005"/>
                <a:gd name="T29" fmla="*/ 205 h 409"/>
                <a:gd name="T30" fmla="*/ 1002 w 1005"/>
                <a:gd name="T31" fmla="*/ 229 h 409"/>
                <a:gd name="T32" fmla="*/ 992 w 1005"/>
                <a:gd name="T33" fmla="*/ 252 h 409"/>
                <a:gd name="T34" fmla="*/ 976 w 1005"/>
                <a:gd name="T35" fmla="*/ 274 h 409"/>
                <a:gd name="T36" fmla="*/ 954 w 1005"/>
                <a:gd name="T37" fmla="*/ 295 h 409"/>
                <a:gd name="T38" fmla="*/ 927 w 1005"/>
                <a:gd name="T39" fmla="*/ 315 h 409"/>
                <a:gd name="T40" fmla="*/ 895 w 1005"/>
                <a:gd name="T41" fmla="*/ 333 h 409"/>
                <a:gd name="T42" fmla="*/ 858 w 1005"/>
                <a:gd name="T43" fmla="*/ 350 h 409"/>
                <a:gd name="T44" fmla="*/ 817 w 1005"/>
                <a:gd name="T45" fmla="*/ 364 h 409"/>
                <a:gd name="T46" fmla="*/ 772 w 1005"/>
                <a:gd name="T47" fmla="*/ 378 h 409"/>
                <a:gd name="T48" fmla="*/ 724 w 1005"/>
                <a:gd name="T49" fmla="*/ 388 h 409"/>
                <a:gd name="T50" fmla="*/ 672 w 1005"/>
                <a:gd name="T51" fmla="*/ 398 h 409"/>
                <a:gd name="T52" fmla="*/ 618 w 1005"/>
                <a:gd name="T53" fmla="*/ 404 h 409"/>
                <a:gd name="T54" fmla="*/ 561 w 1005"/>
                <a:gd name="T55" fmla="*/ 408 h 409"/>
                <a:gd name="T56" fmla="*/ 502 w 1005"/>
                <a:gd name="T57" fmla="*/ 409 h 409"/>
                <a:gd name="T58" fmla="*/ 443 w 1005"/>
                <a:gd name="T59" fmla="*/ 408 h 409"/>
                <a:gd name="T60" fmla="*/ 387 w 1005"/>
                <a:gd name="T61" fmla="*/ 404 h 409"/>
                <a:gd name="T62" fmla="*/ 333 w 1005"/>
                <a:gd name="T63" fmla="*/ 398 h 409"/>
                <a:gd name="T64" fmla="*/ 281 w 1005"/>
                <a:gd name="T65" fmla="*/ 388 h 409"/>
                <a:gd name="T66" fmla="*/ 233 w 1005"/>
                <a:gd name="T67" fmla="*/ 378 h 409"/>
                <a:gd name="T68" fmla="*/ 188 w 1005"/>
                <a:gd name="T69" fmla="*/ 364 h 409"/>
                <a:gd name="T70" fmla="*/ 147 w 1005"/>
                <a:gd name="T71" fmla="*/ 350 h 409"/>
                <a:gd name="T72" fmla="*/ 110 w 1005"/>
                <a:gd name="T73" fmla="*/ 333 h 409"/>
                <a:gd name="T74" fmla="*/ 78 w 1005"/>
                <a:gd name="T75" fmla="*/ 315 h 409"/>
                <a:gd name="T76" fmla="*/ 50 w 1005"/>
                <a:gd name="T77" fmla="*/ 295 h 409"/>
                <a:gd name="T78" fmla="*/ 29 w 1005"/>
                <a:gd name="T79" fmla="*/ 274 h 409"/>
                <a:gd name="T80" fmla="*/ 13 w 1005"/>
                <a:gd name="T81" fmla="*/ 252 h 409"/>
                <a:gd name="T82" fmla="*/ 3 w 1005"/>
                <a:gd name="T83" fmla="*/ 229 h 409"/>
                <a:gd name="T84" fmla="*/ 0 w 1005"/>
                <a:gd name="T85" fmla="*/ 205 h 409"/>
                <a:gd name="T86" fmla="*/ 3 w 1005"/>
                <a:gd name="T87" fmla="*/ 181 h 409"/>
                <a:gd name="T88" fmla="*/ 13 w 1005"/>
                <a:gd name="T89" fmla="*/ 158 h 409"/>
                <a:gd name="T90" fmla="*/ 29 w 1005"/>
                <a:gd name="T91" fmla="*/ 136 h 409"/>
                <a:gd name="T92" fmla="*/ 50 w 1005"/>
                <a:gd name="T93" fmla="*/ 115 h 409"/>
                <a:gd name="T94" fmla="*/ 78 w 1005"/>
                <a:gd name="T95" fmla="*/ 95 h 409"/>
                <a:gd name="T96" fmla="*/ 110 w 1005"/>
                <a:gd name="T97" fmla="*/ 78 h 409"/>
                <a:gd name="T98" fmla="*/ 147 w 1005"/>
                <a:gd name="T99" fmla="*/ 61 h 409"/>
                <a:gd name="T100" fmla="*/ 188 w 1005"/>
                <a:gd name="T101" fmla="*/ 45 h 409"/>
                <a:gd name="T102" fmla="*/ 233 w 1005"/>
                <a:gd name="T103" fmla="*/ 33 h 409"/>
                <a:gd name="T104" fmla="*/ 281 w 1005"/>
                <a:gd name="T105" fmla="*/ 21 h 409"/>
                <a:gd name="T106" fmla="*/ 333 w 1005"/>
                <a:gd name="T107" fmla="*/ 13 h 409"/>
                <a:gd name="T108" fmla="*/ 387 w 1005"/>
                <a:gd name="T109" fmla="*/ 6 h 409"/>
                <a:gd name="T110" fmla="*/ 443 w 1005"/>
                <a:gd name="T111" fmla="*/ 2 h 409"/>
                <a:gd name="T112" fmla="*/ 502 w 1005"/>
                <a:gd name="T113" fmla="*/ 0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5" h="409">
                  <a:moveTo>
                    <a:pt x="502" y="0"/>
                  </a:moveTo>
                  <a:lnTo>
                    <a:pt x="561" y="2"/>
                  </a:lnTo>
                  <a:lnTo>
                    <a:pt x="618" y="6"/>
                  </a:lnTo>
                  <a:lnTo>
                    <a:pt x="672" y="13"/>
                  </a:lnTo>
                  <a:lnTo>
                    <a:pt x="724" y="21"/>
                  </a:lnTo>
                  <a:lnTo>
                    <a:pt x="772" y="33"/>
                  </a:lnTo>
                  <a:lnTo>
                    <a:pt x="817" y="45"/>
                  </a:lnTo>
                  <a:lnTo>
                    <a:pt x="858" y="61"/>
                  </a:lnTo>
                  <a:lnTo>
                    <a:pt x="895" y="78"/>
                  </a:lnTo>
                  <a:lnTo>
                    <a:pt x="927" y="95"/>
                  </a:lnTo>
                  <a:lnTo>
                    <a:pt x="954" y="115"/>
                  </a:lnTo>
                  <a:lnTo>
                    <a:pt x="976" y="136"/>
                  </a:lnTo>
                  <a:lnTo>
                    <a:pt x="992" y="158"/>
                  </a:lnTo>
                  <a:lnTo>
                    <a:pt x="1002" y="181"/>
                  </a:lnTo>
                  <a:lnTo>
                    <a:pt x="1005" y="205"/>
                  </a:lnTo>
                  <a:lnTo>
                    <a:pt x="1002" y="229"/>
                  </a:lnTo>
                  <a:lnTo>
                    <a:pt x="992" y="252"/>
                  </a:lnTo>
                  <a:lnTo>
                    <a:pt x="976" y="274"/>
                  </a:lnTo>
                  <a:lnTo>
                    <a:pt x="954" y="295"/>
                  </a:lnTo>
                  <a:lnTo>
                    <a:pt x="927" y="315"/>
                  </a:lnTo>
                  <a:lnTo>
                    <a:pt x="895" y="333"/>
                  </a:lnTo>
                  <a:lnTo>
                    <a:pt x="858" y="350"/>
                  </a:lnTo>
                  <a:lnTo>
                    <a:pt x="817" y="364"/>
                  </a:lnTo>
                  <a:lnTo>
                    <a:pt x="772" y="378"/>
                  </a:lnTo>
                  <a:lnTo>
                    <a:pt x="724" y="388"/>
                  </a:lnTo>
                  <a:lnTo>
                    <a:pt x="672" y="398"/>
                  </a:lnTo>
                  <a:lnTo>
                    <a:pt x="618" y="404"/>
                  </a:lnTo>
                  <a:lnTo>
                    <a:pt x="561" y="408"/>
                  </a:lnTo>
                  <a:lnTo>
                    <a:pt x="502" y="409"/>
                  </a:lnTo>
                  <a:lnTo>
                    <a:pt x="443" y="408"/>
                  </a:lnTo>
                  <a:lnTo>
                    <a:pt x="387" y="404"/>
                  </a:lnTo>
                  <a:lnTo>
                    <a:pt x="333" y="398"/>
                  </a:lnTo>
                  <a:lnTo>
                    <a:pt x="281" y="388"/>
                  </a:lnTo>
                  <a:lnTo>
                    <a:pt x="233" y="378"/>
                  </a:lnTo>
                  <a:lnTo>
                    <a:pt x="188" y="364"/>
                  </a:lnTo>
                  <a:lnTo>
                    <a:pt x="147" y="350"/>
                  </a:lnTo>
                  <a:lnTo>
                    <a:pt x="110" y="333"/>
                  </a:lnTo>
                  <a:lnTo>
                    <a:pt x="78" y="315"/>
                  </a:lnTo>
                  <a:lnTo>
                    <a:pt x="50" y="295"/>
                  </a:lnTo>
                  <a:lnTo>
                    <a:pt x="29" y="274"/>
                  </a:lnTo>
                  <a:lnTo>
                    <a:pt x="13" y="252"/>
                  </a:lnTo>
                  <a:lnTo>
                    <a:pt x="3" y="229"/>
                  </a:lnTo>
                  <a:lnTo>
                    <a:pt x="0" y="205"/>
                  </a:lnTo>
                  <a:lnTo>
                    <a:pt x="3" y="181"/>
                  </a:lnTo>
                  <a:lnTo>
                    <a:pt x="13" y="158"/>
                  </a:lnTo>
                  <a:lnTo>
                    <a:pt x="29" y="136"/>
                  </a:lnTo>
                  <a:lnTo>
                    <a:pt x="50" y="115"/>
                  </a:lnTo>
                  <a:lnTo>
                    <a:pt x="78" y="95"/>
                  </a:lnTo>
                  <a:lnTo>
                    <a:pt x="110" y="78"/>
                  </a:lnTo>
                  <a:lnTo>
                    <a:pt x="147" y="61"/>
                  </a:lnTo>
                  <a:lnTo>
                    <a:pt x="188" y="45"/>
                  </a:lnTo>
                  <a:lnTo>
                    <a:pt x="233" y="33"/>
                  </a:lnTo>
                  <a:lnTo>
                    <a:pt x="281" y="21"/>
                  </a:lnTo>
                  <a:lnTo>
                    <a:pt x="333" y="13"/>
                  </a:lnTo>
                  <a:lnTo>
                    <a:pt x="387" y="6"/>
                  </a:lnTo>
                  <a:lnTo>
                    <a:pt x="443" y="2"/>
                  </a:lnTo>
                  <a:lnTo>
                    <a:pt x="502"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75" name="Freeform 417">
              <a:extLst>
                <a:ext uri="{FF2B5EF4-FFF2-40B4-BE49-F238E27FC236}">
                  <a16:creationId xmlns:a16="http://schemas.microsoft.com/office/drawing/2014/main" id="{C8F77AC9-BDE9-5654-23D6-CE2FF5CEFF9F}"/>
                </a:ext>
              </a:extLst>
            </p:cNvPr>
            <p:cNvSpPr>
              <a:spLocks/>
            </p:cNvSpPr>
            <p:nvPr/>
          </p:nvSpPr>
          <p:spPr bwMode="auto">
            <a:xfrm>
              <a:off x="10891838" y="3394076"/>
              <a:ext cx="144463" cy="58738"/>
            </a:xfrm>
            <a:custGeom>
              <a:avLst/>
              <a:gdLst>
                <a:gd name="T0" fmla="*/ 503 w 1005"/>
                <a:gd name="T1" fmla="*/ 0 h 410"/>
                <a:gd name="T2" fmla="*/ 562 w 1005"/>
                <a:gd name="T3" fmla="*/ 2 h 410"/>
                <a:gd name="T4" fmla="*/ 618 w 1005"/>
                <a:gd name="T5" fmla="*/ 7 h 410"/>
                <a:gd name="T6" fmla="*/ 673 w 1005"/>
                <a:gd name="T7" fmla="*/ 13 h 410"/>
                <a:gd name="T8" fmla="*/ 724 w 1005"/>
                <a:gd name="T9" fmla="*/ 21 h 410"/>
                <a:gd name="T10" fmla="*/ 772 w 1005"/>
                <a:gd name="T11" fmla="*/ 33 h 410"/>
                <a:gd name="T12" fmla="*/ 817 w 1005"/>
                <a:gd name="T13" fmla="*/ 45 h 410"/>
                <a:gd name="T14" fmla="*/ 859 w 1005"/>
                <a:gd name="T15" fmla="*/ 61 h 410"/>
                <a:gd name="T16" fmla="*/ 895 w 1005"/>
                <a:gd name="T17" fmla="*/ 78 h 410"/>
                <a:gd name="T18" fmla="*/ 928 w 1005"/>
                <a:gd name="T19" fmla="*/ 96 h 410"/>
                <a:gd name="T20" fmla="*/ 955 w 1005"/>
                <a:gd name="T21" fmla="*/ 115 h 410"/>
                <a:gd name="T22" fmla="*/ 976 w 1005"/>
                <a:gd name="T23" fmla="*/ 136 h 410"/>
                <a:gd name="T24" fmla="*/ 992 w 1005"/>
                <a:gd name="T25" fmla="*/ 158 h 410"/>
                <a:gd name="T26" fmla="*/ 1002 w 1005"/>
                <a:gd name="T27" fmla="*/ 181 h 410"/>
                <a:gd name="T28" fmla="*/ 1005 w 1005"/>
                <a:gd name="T29" fmla="*/ 206 h 410"/>
                <a:gd name="T30" fmla="*/ 1002 w 1005"/>
                <a:gd name="T31" fmla="*/ 230 h 410"/>
                <a:gd name="T32" fmla="*/ 992 w 1005"/>
                <a:gd name="T33" fmla="*/ 253 h 410"/>
                <a:gd name="T34" fmla="*/ 976 w 1005"/>
                <a:gd name="T35" fmla="*/ 275 h 410"/>
                <a:gd name="T36" fmla="*/ 955 w 1005"/>
                <a:gd name="T37" fmla="*/ 296 h 410"/>
                <a:gd name="T38" fmla="*/ 928 w 1005"/>
                <a:gd name="T39" fmla="*/ 314 h 410"/>
                <a:gd name="T40" fmla="*/ 895 w 1005"/>
                <a:gd name="T41" fmla="*/ 333 h 410"/>
                <a:gd name="T42" fmla="*/ 859 w 1005"/>
                <a:gd name="T43" fmla="*/ 350 h 410"/>
                <a:gd name="T44" fmla="*/ 817 w 1005"/>
                <a:gd name="T45" fmla="*/ 365 h 410"/>
                <a:gd name="T46" fmla="*/ 772 w 1005"/>
                <a:gd name="T47" fmla="*/ 378 h 410"/>
                <a:gd name="T48" fmla="*/ 724 w 1005"/>
                <a:gd name="T49" fmla="*/ 389 h 410"/>
                <a:gd name="T50" fmla="*/ 673 w 1005"/>
                <a:gd name="T51" fmla="*/ 398 h 410"/>
                <a:gd name="T52" fmla="*/ 618 w 1005"/>
                <a:gd name="T53" fmla="*/ 404 h 410"/>
                <a:gd name="T54" fmla="*/ 562 w 1005"/>
                <a:gd name="T55" fmla="*/ 409 h 410"/>
                <a:gd name="T56" fmla="*/ 503 w 1005"/>
                <a:gd name="T57" fmla="*/ 410 h 410"/>
                <a:gd name="T58" fmla="*/ 444 w 1005"/>
                <a:gd name="T59" fmla="*/ 409 h 410"/>
                <a:gd name="T60" fmla="*/ 387 w 1005"/>
                <a:gd name="T61" fmla="*/ 404 h 410"/>
                <a:gd name="T62" fmla="*/ 333 w 1005"/>
                <a:gd name="T63" fmla="*/ 398 h 410"/>
                <a:gd name="T64" fmla="*/ 282 w 1005"/>
                <a:gd name="T65" fmla="*/ 389 h 410"/>
                <a:gd name="T66" fmla="*/ 233 w 1005"/>
                <a:gd name="T67" fmla="*/ 378 h 410"/>
                <a:gd name="T68" fmla="*/ 188 w 1005"/>
                <a:gd name="T69" fmla="*/ 365 h 410"/>
                <a:gd name="T70" fmla="*/ 148 w 1005"/>
                <a:gd name="T71" fmla="*/ 350 h 410"/>
                <a:gd name="T72" fmla="*/ 110 w 1005"/>
                <a:gd name="T73" fmla="*/ 333 h 410"/>
                <a:gd name="T74" fmla="*/ 79 w 1005"/>
                <a:gd name="T75" fmla="*/ 314 h 410"/>
                <a:gd name="T76" fmla="*/ 51 w 1005"/>
                <a:gd name="T77" fmla="*/ 296 h 410"/>
                <a:gd name="T78" fmla="*/ 30 w 1005"/>
                <a:gd name="T79" fmla="*/ 275 h 410"/>
                <a:gd name="T80" fmla="*/ 13 w 1005"/>
                <a:gd name="T81" fmla="*/ 253 h 410"/>
                <a:gd name="T82" fmla="*/ 3 w 1005"/>
                <a:gd name="T83" fmla="*/ 230 h 410"/>
                <a:gd name="T84" fmla="*/ 0 w 1005"/>
                <a:gd name="T85" fmla="*/ 206 h 410"/>
                <a:gd name="T86" fmla="*/ 3 w 1005"/>
                <a:gd name="T87" fmla="*/ 181 h 410"/>
                <a:gd name="T88" fmla="*/ 13 w 1005"/>
                <a:gd name="T89" fmla="*/ 158 h 410"/>
                <a:gd name="T90" fmla="*/ 30 w 1005"/>
                <a:gd name="T91" fmla="*/ 136 h 410"/>
                <a:gd name="T92" fmla="*/ 51 w 1005"/>
                <a:gd name="T93" fmla="*/ 115 h 410"/>
                <a:gd name="T94" fmla="*/ 79 w 1005"/>
                <a:gd name="T95" fmla="*/ 96 h 410"/>
                <a:gd name="T96" fmla="*/ 110 w 1005"/>
                <a:gd name="T97" fmla="*/ 78 h 410"/>
                <a:gd name="T98" fmla="*/ 148 w 1005"/>
                <a:gd name="T99" fmla="*/ 61 h 410"/>
                <a:gd name="T100" fmla="*/ 188 w 1005"/>
                <a:gd name="T101" fmla="*/ 45 h 410"/>
                <a:gd name="T102" fmla="*/ 233 w 1005"/>
                <a:gd name="T103" fmla="*/ 33 h 410"/>
                <a:gd name="T104" fmla="*/ 282 w 1005"/>
                <a:gd name="T105" fmla="*/ 21 h 410"/>
                <a:gd name="T106" fmla="*/ 333 w 1005"/>
                <a:gd name="T107" fmla="*/ 13 h 410"/>
                <a:gd name="T108" fmla="*/ 387 w 1005"/>
                <a:gd name="T109" fmla="*/ 7 h 410"/>
                <a:gd name="T110" fmla="*/ 444 w 1005"/>
                <a:gd name="T111" fmla="*/ 2 h 410"/>
                <a:gd name="T112" fmla="*/ 503 w 1005"/>
                <a:gd name="T113" fmla="*/ 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5" h="410">
                  <a:moveTo>
                    <a:pt x="503" y="0"/>
                  </a:moveTo>
                  <a:lnTo>
                    <a:pt x="562" y="2"/>
                  </a:lnTo>
                  <a:lnTo>
                    <a:pt x="618" y="7"/>
                  </a:lnTo>
                  <a:lnTo>
                    <a:pt x="673" y="13"/>
                  </a:lnTo>
                  <a:lnTo>
                    <a:pt x="724" y="21"/>
                  </a:lnTo>
                  <a:lnTo>
                    <a:pt x="772" y="33"/>
                  </a:lnTo>
                  <a:lnTo>
                    <a:pt x="817" y="45"/>
                  </a:lnTo>
                  <a:lnTo>
                    <a:pt x="859" y="61"/>
                  </a:lnTo>
                  <a:lnTo>
                    <a:pt x="895" y="78"/>
                  </a:lnTo>
                  <a:lnTo>
                    <a:pt x="928" y="96"/>
                  </a:lnTo>
                  <a:lnTo>
                    <a:pt x="955" y="115"/>
                  </a:lnTo>
                  <a:lnTo>
                    <a:pt x="976" y="136"/>
                  </a:lnTo>
                  <a:lnTo>
                    <a:pt x="992" y="158"/>
                  </a:lnTo>
                  <a:lnTo>
                    <a:pt x="1002" y="181"/>
                  </a:lnTo>
                  <a:lnTo>
                    <a:pt x="1005" y="206"/>
                  </a:lnTo>
                  <a:lnTo>
                    <a:pt x="1002" y="230"/>
                  </a:lnTo>
                  <a:lnTo>
                    <a:pt x="992" y="253"/>
                  </a:lnTo>
                  <a:lnTo>
                    <a:pt x="976" y="275"/>
                  </a:lnTo>
                  <a:lnTo>
                    <a:pt x="955" y="296"/>
                  </a:lnTo>
                  <a:lnTo>
                    <a:pt x="928" y="314"/>
                  </a:lnTo>
                  <a:lnTo>
                    <a:pt x="895" y="333"/>
                  </a:lnTo>
                  <a:lnTo>
                    <a:pt x="859" y="350"/>
                  </a:lnTo>
                  <a:lnTo>
                    <a:pt x="817" y="365"/>
                  </a:lnTo>
                  <a:lnTo>
                    <a:pt x="772" y="378"/>
                  </a:lnTo>
                  <a:lnTo>
                    <a:pt x="724" y="389"/>
                  </a:lnTo>
                  <a:lnTo>
                    <a:pt x="673" y="398"/>
                  </a:lnTo>
                  <a:lnTo>
                    <a:pt x="618" y="404"/>
                  </a:lnTo>
                  <a:lnTo>
                    <a:pt x="562" y="409"/>
                  </a:lnTo>
                  <a:lnTo>
                    <a:pt x="503" y="410"/>
                  </a:lnTo>
                  <a:lnTo>
                    <a:pt x="444" y="409"/>
                  </a:lnTo>
                  <a:lnTo>
                    <a:pt x="387" y="404"/>
                  </a:lnTo>
                  <a:lnTo>
                    <a:pt x="333" y="398"/>
                  </a:lnTo>
                  <a:lnTo>
                    <a:pt x="282" y="389"/>
                  </a:lnTo>
                  <a:lnTo>
                    <a:pt x="233" y="378"/>
                  </a:lnTo>
                  <a:lnTo>
                    <a:pt x="188" y="365"/>
                  </a:lnTo>
                  <a:lnTo>
                    <a:pt x="148" y="350"/>
                  </a:lnTo>
                  <a:lnTo>
                    <a:pt x="110" y="333"/>
                  </a:lnTo>
                  <a:lnTo>
                    <a:pt x="79" y="314"/>
                  </a:lnTo>
                  <a:lnTo>
                    <a:pt x="51" y="296"/>
                  </a:lnTo>
                  <a:lnTo>
                    <a:pt x="30" y="275"/>
                  </a:lnTo>
                  <a:lnTo>
                    <a:pt x="13" y="253"/>
                  </a:lnTo>
                  <a:lnTo>
                    <a:pt x="3" y="230"/>
                  </a:lnTo>
                  <a:lnTo>
                    <a:pt x="0" y="206"/>
                  </a:lnTo>
                  <a:lnTo>
                    <a:pt x="3" y="181"/>
                  </a:lnTo>
                  <a:lnTo>
                    <a:pt x="13" y="158"/>
                  </a:lnTo>
                  <a:lnTo>
                    <a:pt x="30" y="136"/>
                  </a:lnTo>
                  <a:lnTo>
                    <a:pt x="51" y="115"/>
                  </a:lnTo>
                  <a:lnTo>
                    <a:pt x="79" y="96"/>
                  </a:lnTo>
                  <a:lnTo>
                    <a:pt x="110" y="78"/>
                  </a:lnTo>
                  <a:lnTo>
                    <a:pt x="148" y="61"/>
                  </a:lnTo>
                  <a:lnTo>
                    <a:pt x="188" y="45"/>
                  </a:lnTo>
                  <a:lnTo>
                    <a:pt x="233" y="33"/>
                  </a:lnTo>
                  <a:lnTo>
                    <a:pt x="282" y="21"/>
                  </a:lnTo>
                  <a:lnTo>
                    <a:pt x="333" y="13"/>
                  </a:lnTo>
                  <a:lnTo>
                    <a:pt x="387" y="7"/>
                  </a:lnTo>
                  <a:lnTo>
                    <a:pt x="444" y="2"/>
                  </a:lnTo>
                  <a:lnTo>
                    <a:pt x="503" y="0"/>
                  </a:lnTo>
                  <a:close/>
                </a:path>
              </a:pathLst>
            </a:cu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grpSp>
      <p:sp>
        <p:nvSpPr>
          <p:cNvPr id="76" name="TextBox 75">
            <a:extLst>
              <a:ext uri="{FF2B5EF4-FFF2-40B4-BE49-F238E27FC236}">
                <a16:creationId xmlns:a16="http://schemas.microsoft.com/office/drawing/2014/main" id="{65178DA8-A89D-056D-13CE-146AA302AA4F}"/>
              </a:ext>
            </a:extLst>
          </p:cNvPr>
          <p:cNvSpPr txBox="1"/>
          <p:nvPr/>
        </p:nvSpPr>
        <p:spPr>
          <a:xfrm>
            <a:off x="1638614" y="4845700"/>
            <a:ext cx="2630104"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Onboarding Process Workflow</a:t>
            </a:r>
          </a:p>
        </p:txBody>
      </p:sp>
      <p:sp>
        <p:nvSpPr>
          <p:cNvPr id="77" name="Rectangle 76">
            <a:extLst>
              <a:ext uri="{FF2B5EF4-FFF2-40B4-BE49-F238E27FC236}">
                <a16:creationId xmlns:a16="http://schemas.microsoft.com/office/drawing/2014/main" id="{4B0634B0-5C38-F474-F241-8C1BDB7C5FBC}"/>
              </a:ext>
            </a:extLst>
          </p:cNvPr>
          <p:cNvSpPr/>
          <p:nvPr/>
        </p:nvSpPr>
        <p:spPr>
          <a:xfrm>
            <a:off x="504734" y="5407233"/>
            <a:ext cx="839613" cy="296962"/>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78" name="TextBox 77">
            <a:extLst>
              <a:ext uri="{FF2B5EF4-FFF2-40B4-BE49-F238E27FC236}">
                <a16:creationId xmlns:a16="http://schemas.microsoft.com/office/drawing/2014/main" id="{3DED201A-8892-FA2C-76D4-94EA3B8955F6}"/>
              </a:ext>
            </a:extLst>
          </p:cNvPr>
          <p:cNvSpPr txBox="1"/>
          <p:nvPr/>
        </p:nvSpPr>
        <p:spPr>
          <a:xfrm>
            <a:off x="719571" y="5371577"/>
            <a:ext cx="409938" cy="339837"/>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pPr algn="ctr"/>
            <a:r>
              <a:rPr lang="en-US" b="1" noProof="1">
                <a:solidFill>
                  <a:schemeClr val="bg1"/>
                </a:solidFill>
              </a:rPr>
              <a:t>02</a:t>
            </a:r>
          </a:p>
        </p:txBody>
      </p:sp>
      <p:cxnSp>
        <p:nvCxnSpPr>
          <p:cNvPr id="39" name="Straight Connector 38">
            <a:extLst>
              <a:ext uri="{FF2B5EF4-FFF2-40B4-BE49-F238E27FC236}">
                <a16:creationId xmlns:a16="http://schemas.microsoft.com/office/drawing/2014/main" id="{09853362-CFD7-716E-B14A-A4E0D247E76C}"/>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2" name="Freeform: Shape 41">
            <a:extLst>
              <a:ext uri="{FF2B5EF4-FFF2-40B4-BE49-F238E27FC236}">
                <a16:creationId xmlns:a16="http://schemas.microsoft.com/office/drawing/2014/main" id="{2CC13C62-0211-948B-8290-BDD9167EBDE9}"/>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A2B75756-D5D0-6660-46E9-88B183F5AC6F}"/>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59" name="Freeform: Shape 58">
            <a:extLst>
              <a:ext uri="{FF2B5EF4-FFF2-40B4-BE49-F238E27FC236}">
                <a16:creationId xmlns:a16="http://schemas.microsoft.com/office/drawing/2014/main" id="{570A313D-EB56-206B-2A45-F1F6C656BE06}"/>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60" name="Freeform: Shape 59">
            <a:extLst>
              <a:ext uri="{FF2B5EF4-FFF2-40B4-BE49-F238E27FC236}">
                <a16:creationId xmlns:a16="http://schemas.microsoft.com/office/drawing/2014/main" id="{5389CB48-568D-71D1-309E-B6422EFD55BC}"/>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8BCEB241-0688-DA56-153F-FB9B354C450F}"/>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80" name="Rectangle: Rounded Corners 79">
            <a:extLst>
              <a:ext uri="{FF2B5EF4-FFF2-40B4-BE49-F238E27FC236}">
                <a16:creationId xmlns:a16="http://schemas.microsoft.com/office/drawing/2014/main" id="{B7EE5982-CEB7-6C1F-F947-76743720991D}"/>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94" name="Freeform 58">
            <a:extLst>
              <a:ext uri="{FF2B5EF4-FFF2-40B4-BE49-F238E27FC236}">
                <a16:creationId xmlns:a16="http://schemas.microsoft.com/office/drawing/2014/main" id="{3B4603E7-923D-D1A8-8B5F-9260C9F8415A}"/>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95" name="TextBox 94">
            <a:extLst>
              <a:ext uri="{FF2B5EF4-FFF2-40B4-BE49-F238E27FC236}">
                <a16:creationId xmlns:a16="http://schemas.microsoft.com/office/drawing/2014/main" id="{16BFB900-96A7-C276-9DC3-D5A3ABF68E04}"/>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97" name="TextBox 96">
            <a:extLst>
              <a:ext uri="{FF2B5EF4-FFF2-40B4-BE49-F238E27FC236}">
                <a16:creationId xmlns:a16="http://schemas.microsoft.com/office/drawing/2014/main" id="{9ED372B6-500F-E55E-DFC0-4A789FD94FBE}"/>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98" name="TextBox 97">
            <a:extLst>
              <a:ext uri="{FF2B5EF4-FFF2-40B4-BE49-F238E27FC236}">
                <a16:creationId xmlns:a16="http://schemas.microsoft.com/office/drawing/2014/main" id="{647CDE68-3835-EEFA-93DD-83E0EFF03DAC}"/>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99" name="TextBox 98">
            <a:extLst>
              <a:ext uri="{FF2B5EF4-FFF2-40B4-BE49-F238E27FC236}">
                <a16:creationId xmlns:a16="http://schemas.microsoft.com/office/drawing/2014/main" id="{A8B46D12-7997-B7EB-8E05-DD2F3D989200}"/>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100" name="Graphic 36">
            <a:extLst>
              <a:ext uri="{FF2B5EF4-FFF2-40B4-BE49-F238E27FC236}">
                <a16:creationId xmlns:a16="http://schemas.microsoft.com/office/drawing/2014/main" id="{82140BD9-46FE-2350-9C56-6D3F693D7D52}"/>
              </a:ext>
            </a:extLst>
          </p:cNvPr>
          <p:cNvGrpSpPr/>
          <p:nvPr/>
        </p:nvGrpSpPr>
        <p:grpSpPr>
          <a:xfrm>
            <a:off x="11370781" y="427668"/>
            <a:ext cx="209404" cy="243212"/>
            <a:chOff x="5791200" y="3073400"/>
            <a:chExt cx="611194" cy="709872"/>
          </a:xfrm>
          <a:solidFill>
            <a:schemeClr val="accent2"/>
          </a:solidFill>
        </p:grpSpPr>
        <p:sp>
          <p:nvSpPr>
            <p:cNvPr id="101" name="Freeform 51">
              <a:extLst>
                <a:ext uri="{FF2B5EF4-FFF2-40B4-BE49-F238E27FC236}">
                  <a16:creationId xmlns:a16="http://schemas.microsoft.com/office/drawing/2014/main" id="{1F786191-9C6F-70D0-3B7D-307E2A6EC866}"/>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102" name="Freeform 52">
              <a:extLst>
                <a:ext uri="{FF2B5EF4-FFF2-40B4-BE49-F238E27FC236}">
                  <a16:creationId xmlns:a16="http://schemas.microsoft.com/office/drawing/2014/main" id="{E5D339DA-92AF-DA0F-3FCE-8BEE32FB15A9}"/>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103" name="Freeform 53">
              <a:extLst>
                <a:ext uri="{FF2B5EF4-FFF2-40B4-BE49-F238E27FC236}">
                  <a16:creationId xmlns:a16="http://schemas.microsoft.com/office/drawing/2014/main" id="{3E60DBAC-0937-76DC-E9C7-423622198CEE}"/>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104" name="Freeform 54">
              <a:extLst>
                <a:ext uri="{FF2B5EF4-FFF2-40B4-BE49-F238E27FC236}">
                  <a16:creationId xmlns:a16="http://schemas.microsoft.com/office/drawing/2014/main" id="{9D259FFD-E33D-9699-EBB6-76F96038EE54}"/>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105" name="Freeform 55">
              <a:extLst>
                <a:ext uri="{FF2B5EF4-FFF2-40B4-BE49-F238E27FC236}">
                  <a16:creationId xmlns:a16="http://schemas.microsoft.com/office/drawing/2014/main" id="{8A903B65-D564-3A48-F828-9C13885EFDD2}"/>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106" name="Freeform 56">
              <a:extLst>
                <a:ext uri="{FF2B5EF4-FFF2-40B4-BE49-F238E27FC236}">
                  <a16:creationId xmlns:a16="http://schemas.microsoft.com/office/drawing/2014/main" id="{6C59316A-675E-31C4-2BBC-DAA039C8D45D}"/>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107" name="TextBox 106">
            <a:extLst>
              <a:ext uri="{FF2B5EF4-FFF2-40B4-BE49-F238E27FC236}">
                <a16:creationId xmlns:a16="http://schemas.microsoft.com/office/drawing/2014/main" id="{0F3F631F-5C9E-75FF-0D83-983882B0B9E3}"/>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113" name="TextBox 112">
            <a:extLst>
              <a:ext uri="{FF2B5EF4-FFF2-40B4-BE49-F238E27FC236}">
                <a16:creationId xmlns:a16="http://schemas.microsoft.com/office/drawing/2014/main" id="{B477BBA0-BC9C-004C-C355-EE8E513E20E0}"/>
              </a:ext>
            </a:extLst>
          </p:cNvPr>
          <p:cNvSpPr txBox="1"/>
          <p:nvPr/>
        </p:nvSpPr>
        <p:spPr>
          <a:xfrm>
            <a:off x="7838914" y="4995341"/>
            <a:ext cx="1267860"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Growth Strategists</a:t>
            </a:r>
          </a:p>
        </p:txBody>
      </p:sp>
      <p:sp>
        <p:nvSpPr>
          <p:cNvPr id="114" name="TextBox 113">
            <a:extLst>
              <a:ext uri="{FF2B5EF4-FFF2-40B4-BE49-F238E27FC236}">
                <a16:creationId xmlns:a16="http://schemas.microsoft.com/office/drawing/2014/main" id="{37B3342F-8055-5F27-5776-248C21D1B069}"/>
              </a:ext>
            </a:extLst>
          </p:cNvPr>
          <p:cNvSpPr txBox="1"/>
          <p:nvPr/>
        </p:nvSpPr>
        <p:spPr>
          <a:xfrm>
            <a:off x="7284305" y="5703982"/>
            <a:ext cx="4428268" cy="338554"/>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a:t>
            </a:r>
          </a:p>
        </p:txBody>
      </p:sp>
      <p:grpSp>
        <p:nvGrpSpPr>
          <p:cNvPr id="115" name="Group 75">
            <a:extLst>
              <a:ext uri="{FF2B5EF4-FFF2-40B4-BE49-F238E27FC236}">
                <a16:creationId xmlns:a16="http://schemas.microsoft.com/office/drawing/2014/main" id="{D6FA2280-08A1-9134-ACC4-D84A06AA1A55}"/>
              </a:ext>
            </a:extLst>
          </p:cNvPr>
          <p:cNvGrpSpPr/>
          <p:nvPr/>
        </p:nvGrpSpPr>
        <p:grpSpPr>
          <a:xfrm>
            <a:off x="7271322" y="5130187"/>
            <a:ext cx="292947" cy="285530"/>
            <a:chOff x="4080141" y="798258"/>
            <a:chExt cx="328062" cy="319755"/>
          </a:xfrm>
          <a:solidFill>
            <a:schemeClr val="accent1"/>
          </a:solidFill>
        </p:grpSpPr>
        <p:sp>
          <p:nvSpPr>
            <p:cNvPr id="116" name="Freeform 76">
              <a:extLst>
                <a:ext uri="{FF2B5EF4-FFF2-40B4-BE49-F238E27FC236}">
                  <a16:creationId xmlns:a16="http://schemas.microsoft.com/office/drawing/2014/main" id="{F263CA12-C582-2D86-5AEC-7E4386F8427B}"/>
                </a:ext>
              </a:extLst>
            </p:cNvPr>
            <p:cNvSpPr>
              <a:spLocks/>
            </p:cNvSpPr>
            <p:nvPr/>
          </p:nvSpPr>
          <p:spPr bwMode="auto">
            <a:xfrm>
              <a:off x="4080141" y="823174"/>
              <a:ext cx="294839" cy="294839"/>
            </a:xfrm>
            <a:custGeom>
              <a:avLst/>
              <a:gdLst/>
              <a:ahLst/>
              <a:cxnLst>
                <a:cxn ang="0">
                  <a:pos x="141" y="141"/>
                </a:cxn>
                <a:cxn ang="0">
                  <a:pos x="284" y="141"/>
                </a:cxn>
                <a:cxn ang="0">
                  <a:pos x="284" y="141"/>
                </a:cxn>
                <a:cxn ang="0">
                  <a:pos x="283" y="156"/>
                </a:cxn>
                <a:cxn ang="0">
                  <a:pos x="281" y="170"/>
                </a:cxn>
                <a:cxn ang="0">
                  <a:pos x="277" y="185"/>
                </a:cxn>
                <a:cxn ang="0">
                  <a:pos x="274" y="197"/>
                </a:cxn>
                <a:cxn ang="0">
                  <a:pos x="266" y="210"/>
                </a:cxn>
                <a:cxn ang="0">
                  <a:pos x="259" y="221"/>
                </a:cxn>
                <a:cxn ang="0">
                  <a:pos x="252" y="232"/>
                </a:cxn>
                <a:cxn ang="0">
                  <a:pos x="243" y="243"/>
                </a:cxn>
                <a:cxn ang="0">
                  <a:pos x="232" y="252"/>
                </a:cxn>
                <a:cxn ang="0">
                  <a:pos x="221" y="259"/>
                </a:cxn>
                <a:cxn ang="0">
                  <a:pos x="210" y="266"/>
                </a:cxn>
                <a:cxn ang="0">
                  <a:pos x="197" y="273"/>
                </a:cxn>
                <a:cxn ang="0">
                  <a:pos x="185" y="277"/>
                </a:cxn>
                <a:cxn ang="0">
                  <a:pos x="170" y="281"/>
                </a:cxn>
                <a:cxn ang="0">
                  <a:pos x="156" y="283"/>
                </a:cxn>
                <a:cxn ang="0">
                  <a:pos x="141" y="284"/>
                </a:cxn>
                <a:cxn ang="0">
                  <a:pos x="141" y="284"/>
                </a:cxn>
                <a:cxn ang="0">
                  <a:pos x="127" y="283"/>
                </a:cxn>
                <a:cxn ang="0">
                  <a:pos x="112" y="281"/>
                </a:cxn>
                <a:cxn ang="0">
                  <a:pos x="100" y="277"/>
                </a:cxn>
                <a:cxn ang="0">
                  <a:pos x="87" y="273"/>
                </a:cxn>
                <a:cxn ang="0">
                  <a:pos x="74" y="266"/>
                </a:cxn>
                <a:cxn ang="0">
                  <a:pos x="62" y="259"/>
                </a:cxn>
                <a:cxn ang="0">
                  <a:pos x="51" y="252"/>
                </a:cxn>
                <a:cxn ang="0">
                  <a:pos x="42" y="243"/>
                </a:cxn>
                <a:cxn ang="0">
                  <a:pos x="33" y="232"/>
                </a:cxn>
                <a:cxn ang="0">
                  <a:pos x="23" y="221"/>
                </a:cxn>
                <a:cxn ang="0">
                  <a:pos x="16" y="210"/>
                </a:cxn>
                <a:cxn ang="0">
                  <a:pos x="11" y="197"/>
                </a:cxn>
                <a:cxn ang="0">
                  <a:pos x="5" y="185"/>
                </a:cxn>
                <a:cxn ang="0">
                  <a:pos x="2" y="170"/>
                </a:cxn>
                <a:cxn ang="0">
                  <a:pos x="0" y="156"/>
                </a:cxn>
                <a:cxn ang="0">
                  <a:pos x="0" y="141"/>
                </a:cxn>
                <a:cxn ang="0">
                  <a:pos x="0" y="141"/>
                </a:cxn>
                <a:cxn ang="0">
                  <a:pos x="0" y="127"/>
                </a:cxn>
                <a:cxn ang="0">
                  <a:pos x="2" y="114"/>
                </a:cxn>
                <a:cxn ang="0">
                  <a:pos x="5" y="99"/>
                </a:cxn>
                <a:cxn ang="0">
                  <a:pos x="11" y="87"/>
                </a:cxn>
                <a:cxn ang="0">
                  <a:pos x="16" y="74"/>
                </a:cxn>
                <a:cxn ang="0">
                  <a:pos x="23" y="63"/>
                </a:cxn>
                <a:cxn ang="0">
                  <a:pos x="33" y="52"/>
                </a:cxn>
                <a:cxn ang="0">
                  <a:pos x="42" y="41"/>
                </a:cxn>
                <a:cxn ang="0">
                  <a:pos x="51" y="32"/>
                </a:cxn>
                <a:cxn ang="0">
                  <a:pos x="62" y="23"/>
                </a:cxn>
                <a:cxn ang="0">
                  <a:pos x="74" y="16"/>
                </a:cxn>
                <a:cxn ang="0">
                  <a:pos x="87" y="11"/>
                </a:cxn>
                <a:cxn ang="0">
                  <a:pos x="100" y="7"/>
                </a:cxn>
                <a:cxn ang="0">
                  <a:pos x="112" y="3"/>
                </a:cxn>
                <a:cxn ang="0">
                  <a:pos x="127" y="0"/>
                </a:cxn>
                <a:cxn ang="0">
                  <a:pos x="141" y="0"/>
                </a:cxn>
                <a:cxn ang="0">
                  <a:pos x="141" y="141"/>
                </a:cxn>
              </a:cxnLst>
              <a:rect l="0" t="0" r="r" b="b"/>
              <a:pathLst>
                <a:path w="284" h="284">
                  <a:moveTo>
                    <a:pt x="141" y="141"/>
                  </a:moveTo>
                  <a:lnTo>
                    <a:pt x="284" y="141"/>
                  </a:lnTo>
                  <a:lnTo>
                    <a:pt x="284" y="141"/>
                  </a:lnTo>
                  <a:lnTo>
                    <a:pt x="283" y="156"/>
                  </a:lnTo>
                  <a:lnTo>
                    <a:pt x="281" y="170"/>
                  </a:lnTo>
                  <a:lnTo>
                    <a:pt x="277" y="185"/>
                  </a:lnTo>
                  <a:lnTo>
                    <a:pt x="274" y="197"/>
                  </a:lnTo>
                  <a:lnTo>
                    <a:pt x="266" y="210"/>
                  </a:lnTo>
                  <a:lnTo>
                    <a:pt x="259" y="221"/>
                  </a:lnTo>
                  <a:lnTo>
                    <a:pt x="252" y="232"/>
                  </a:lnTo>
                  <a:lnTo>
                    <a:pt x="243" y="243"/>
                  </a:lnTo>
                  <a:lnTo>
                    <a:pt x="232" y="252"/>
                  </a:lnTo>
                  <a:lnTo>
                    <a:pt x="221" y="259"/>
                  </a:lnTo>
                  <a:lnTo>
                    <a:pt x="210" y="266"/>
                  </a:lnTo>
                  <a:lnTo>
                    <a:pt x="197" y="273"/>
                  </a:lnTo>
                  <a:lnTo>
                    <a:pt x="185" y="277"/>
                  </a:lnTo>
                  <a:lnTo>
                    <a:pt x="170" y="281"/>
                  </a:lnTo>
                  <a:lnTo>
                    <a:pt x="156" y="283"/>
                  </a:lnTo>
                  <a:lnTo>
                    <a:pt x="141" y="284"/>
                  </a:lnTo>
                  <a:lnTo>
                    <a:pt x="141" y="284"/>
                  </a:lnTo>
                  <a:lnTo>
                    <a:pt x="127" y="283"/>
                  </a:lnTo>
                  <a:lnTo>
                    <a:pt x="112" y="281"/>
                  </a:lnTo>
                  <a:lnTo>
                    <a:pt x="100" y="277"/>
                  </a:lnTo>
                  <a:lnTo>
                    <a:pt x="87" y="273"/>
                  </a:lnTo>
                  <a:lnTo>
                    <a:pt x="74" y="266"/>
                  </a:lnTo>
                  <a:lnTo>
                    <a:pt x="62" y="259"/>
                  </a:lnTo>
                  <a:lnTo>
                    <a:pt x="51" y="252"/>
                  </a:lnTo>
                  <a:lnTo>
                    <a:pt x="42" y="243"/>
                  </a:lnTo>
                  <a:lnTo>
                    <a:pt x="33" y="232"/>
                  </a:lnTo>
                  <a:lnTo>
                    <a:pt x="23" y="221"/>
                  </a:lnTo>
                  <a:lnTo>
                    <a:pt x="16" y="210"/>
                  </a:lnTo>
                  <a:lnTo>
                    <a:pt x="11" y="197"/>
                  </a:lnTo>
                  <a:lnTo>
                    <a:pt x="5" y="185"/>
                  </a:lnTo>
                  <a:lnTo>
                    <a:pt x="2" y="170"/>
                  </a:lnTo>
                  <a:lnTo>
                    <a:pt x="0" y="156"/>
                  </a:lnTo>
                  <a:lnTo>
                    <a:pt x="0" y="141"/>
                  </a:lnTo>
                  <a:lnTo>
                    <a:pt x="0" y="141"/>
                  </a:lnTo>
                  <a:lnTo>
                    <a:pt x="0" y="127"/>
                  </a:lnTo>
                  <a:lnTo>
                    <a:pt x="2" y="114"/>
                  </a:lnTo>
                  <a:lnTo>
                    <a:pt x="5" y="99"/>
                  </a:lnTo>
                  <a:lnTo>
                    <a:pt x="11" y="87"/>
                  </a:lnTo>
                  <a:lnTo>
                    <a:pt x="16" y="74"/>
                  </a:lnTo>
                  <a:lnTo>
                    <a:pt x="23" y="63"/>
                  </a:lnTo>
                  <a:lnTo>
                    <a:pt x="33" y="52"/>
                  </a:lnTo>
                  <a:lnTo>
                    <a:pt x="42" y="41"/>
                  </a:lnTo>
                  <a:lnTo>
                    <a:pt x="51" y="32"/>
                  </a:lnTo>
                  <a:lnTo>
                    <a:pt x="62" y="23"/>
                  </a:lnTo>
                  <a:lnTo>
                    <a:pt x="74" y="16"/>
                  </a:lnTo>
                  <a:lnTo>
                    <a:pt x="87" y="11"/>
                  </a:lnTo>
                  <a:lnTo>
                    <a:pt x="100" y="7"/>
                  </a:lnTo>
                  <a:lnTo>
                    <a:pt x="112" y="3"/>
                  </a:lnTo>
                  <a:lnTo>
                    <a:pt x="127" y="0"/>
                  </a:lnTo>
                  <a:lnTo>
                    <a:pt x="141" y="0"/>
                  </a:lnTo>
                  <a:lnTo>
                    <a:pt x="141" y="14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noProof="1"/>
            </a:p>
          </p:txBody>
        </p:sp>
        <p:sp>
          <p:nvSpPr>
            <p:cNvPr id="117" name="Freeform 77">
              <a:extLst>
                <a:ext uri="{FF2B5EF4-FFF2-40B4-BE49-F238E27FC236}">
                  <a16:creationId xmlns:a16="http://schemas.microsoft.com/office/drawing/2014/main" id="{6800A7C0-96B6-5A89-A073-D42A879E1C7C}"/>
                </a:ext>
              </a:extLst>
            </p:cNvPr>
            <p:cNvSpPr>
              <a:spLocks/>
            </p:cNvSpPr>
            <p:nvPr/>
          </p:nvSpPr>
          <p:spPr bwMode="auto">
            <a:xfrm>
              <a:off x="4260783" y="798258"/>
              <a:ext cx="147420" cy="147420"/>
            </a:xfrm>
            <a:custGeom>
              <a:avLst/>
              <a:gdLst/>
              <a:ahLst/>
              <a:cxnLst>
                <a:cxn ang="0">
                  <a:pos x="0" y="142"/>
                </a:cxn>
                <a:cxn ang="0">
                  <a:pos x="141" y="142"/>
                </a:cxn>
                <a:cxn ang="0">
                  <a:pos x="141" y="142"/>
                </a:cxn>
                <a:cxn ang="0">
                  <a:pos x="141" y="127"/>
                </a:cxn>
                <a:cxn ang="0">
                  <a:pos x="139" y="113"/>
                </a:cxn>
                <a:cxn ang="0">
                  <a:pos x="136" y="100"/>
                </a:cxn>
                <a:cxn ang="0">
                  <a:pos x="130" y="87"/>
                </a:cxn>
                <a:cxn ang="0">
                  <a:pos x="125" y="74"/>
                </a:cxn>
                <a:cxn ang="0">
                  <a:pos x="118" y="62"/>
                </a:cxn>
                <a:cxn ang="0">
                  <a:pos x="109" y="51"/>
                </a:cxn>
                <a:cxn ang="0">
                  <a:pos x="100" y="42"/>
                </a:cxn>
                <a:cxn ang="0">
                  <a:pos x="91" y="33"/>
                </a:cxn>
                <a:cxn ang="0">
                  <a:pos x="80" y="24"/>
                </a:cxn>
                <a:cxn ang="0">
                  <a:pos x="67" y="16"/>
                </a:cxn>
                <a:cxn ang="0">
                  <a:pos x="54" y="11"/>
                </a:cxn>
                <a:cxn ang="0">
                  <a:pos x="42" y="6"/>
                </a:cxn>
                <a:cxn ang="0">
                  <a:pos x="29" y="2"/>
                </a:cxn>
                <a:cxn ang="0">
                  <a:pos x="14" y="0"/>
                </a:cxn>
                <a:cxn ang="0">
                  <a:pos x="0" y="0"/>
                </a:cxn>
                <a:cxn ang="0">
                  <a:pos x="0" y="142"/>
                </a:cxn>
              </a:cxnLst>
              <a:rect l="0" t="0" r="r" b="b"/>
              <a:pathLst>
                <a:path w="141" h="142">
                  <a:moveTo>
                    <a:pt x="0" y="142"/>
                  </a:moveTo>
                  <a:lnTo>
                    <a:pt x="141" y="142"/>
                  </a:lnTo>
                  <a:lnTo>
                    <a:pt x="141" y="142"/>
                  </a:lnTo>
                  <a:lnTo>
                    <a:pt x="141" y="127"/>
                  </a:lnTo>
                  <a:lnTo>
                    <a:pt x="139" y="113"/>
                  </a:lnTo>
                  <a:lnTo>
                    <a:pt x="136" y="100"/>
                  </a:lnTo>
                  <a:lnTo>
                    <a:pt x="130" y="87"/>
                  </a:lnTo>
                  <a:lnTo>
                    <a:pt x="125" y="74"/>
                  </a:lnTo>
                  <a:lnTo>
                    <a:pt x="118" y="62"/>
                  </a:lnTo>
                  <a:lnTo>
                    <a:pt x="109" y="51"/>
                  </a:lnTo>
                  <a:lnTo>
                    <a:pt x="100" y="42"/>
                  </a:lnTo>
                  <a:lnTo>
                    <a:pt x="91" y="33"/>
                  </a:lnTo>
                  <a:lnTo>
                    <a:pt x="80" y="24"/>
                  </a:lnTo>
                  <a:lnTo>
                    <a:pt x="67" y="16"/>
                  </a:lnTo>
                  <a:lnTo>
                    <a:pt x="54" y="11"/>
                  </a:lnTo>
                  <a:lnTo>
                    <a:pt x="42" y="6"/>
                  </a:lnTo>
                  <a:lnTo>
                    <a:pt x="29" y="2"/>
                  </a:lnTo>
                  <a:lnTo>
                    <a:pt x="14" y="0"/>
                  </a:lnTo>
                  <a:lnTo>
                    <a:pt x="0" y="0"/>
                  </a:lnTo>
                  <a:lnTo>
                    <a:pt x="0" y="14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noProof="1"/>
            </a:p>
          </p:txBody>
        </p:sp>
      </p:grpSp>
      <p:sp>
        <p:nvSpPr>
          <p:cNvPr id="118" name="TextBox 117">
            <a:extLst>
              <a:ext uri="{FF2B5EF4-FFF2-40B4-BE49-F238E27FC236}">
                <a16:creationId xmlns:a16="http://schemas.microsoft.com/office/drawing/2014/main" id="{2F94B647-ED08-2628-884E-8D1D7314623B}"/>
              </a:ext>
            </a:extLst>
          </p:cNvPr>
          <p:cNvSpPr txBox="1"/>
          <p:nvPr/>
        </p:nvSpPr>
        <p:spPr>
          <a:xfrm>
            <a:off x="10464696" y="5032209"/>
            <a:ext cx="1052617"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Quality Assurance</a:t>
            </a:r>
          </a:p>
        </p:txBody>
      </p:sp>
      <p:grpSp>
        <p:nvGrpSpPr>
          <p:cNvPr id="119" name="Group 118">
            <a:extLst>
              <a:ext uri="{FF2B5EF4-FFF2-40B4-BE49-F238E27FC236}">
                <a16:creationId xmlns:a16="http://schemas.microsoft.com/office/drawing/2014/main" id="{97BF2DC1-4B2A-86AB-19E3-16B8F9BD86DC}"/>
              </a:ext>
            </a:extLst>
          </p:cNvPr>
          <p:cNvGrpSpPr/>
          <p:nvPr/>
        </p:nvGrpSpPr>
        <p:grpSpPr>
          <a:xfrm>
            <a:off x="9876949" y="5111713"/>
            <a:ext cx="311643" cy="314002"/>
            <a:chOff x="7016750" y="1168400"/>
            <a:chExt cx="384175" cy="387083"/>
          </a:xfrm>
          <a:solidFill>
            <a:schemeClr val="accent1"/>
          </a:solidFill>
        </p:grpSpPr>
        <p:sp>
          <p:nvSpPr>
            <p:cNvPr id="120" name="Freeform 210">
              <a:extLst>
                <a:ext uri="{FF2B5EF4-FFF2-40B4-BE49-F238E27FC236}">
                  <a16:creationId xmlns:a16="http://schemas.microsoft.com/office/drawing/2014/main" id="{F2628415-CFA2-8C24-FCD1-3EA585150B10}"/>
                </a:ext>
              </a:extLst>
            </p:cNvPr>
            <p:cNvSpPr>
              <a:spLocks noEditPoints="1"/>
            </p:cNvSpPr>
            <p:nvPr/>
          </p:nvSpPr>
          <p:spPr bwMode="auto">
            <a:xfrm>
              <a:off x="7016750" y="1280845"/>
              <a:ext cx="384175" cy="274638"/>
            </a:xfrm>
            <a:custGeom>
              <a:avLst/>
              <a:gdLst>
                <a:gd name="T0" fmla="*/ 2146 w 3388"/>
                <a:gd name="T1" fmla="*/ 434 h 2421"/>
                <a:gd name="T2" fmla="*/ 2111 w 3388"/>
                <a:gd name="T3" fmla="*/ 454 h 2421"/>
                <a:gd name="T4" fmla="*/ 2087 w 3388"/>
                <a:gd name="T5" fmla="*/ 489 h 2421"/>
                <a:gd name="T6" fmla="*/ 858 w 3388"/>
                <a:gd name="T7" fmla="*/ 1118 h 2421"/>
                <a:gd name="T8" fmla="*/ 823 w 3388"/>
                <a:gd name="T9" fmla="*/ 1102 h 2421"/>
                <a:gd name="T10" fmla="*/ 785 w 3388"/>
                <a:gd name="T11" fmla="*/ 1103 h 2421"/>
                <a:gd name="T12" fmla="*/ 752 w 3388"/>
                <a:gd name="T13" fmla="*/ 1118 h 2421"/>
                <a:gd name="T14" fmla="*/ 725 w 3388"/>
                <a:gd name="T15" fmla="*/ 1148 h 2421"/>
                <a:gd name="T16" fmla="*/ 371 w 3388"/>
                <a:gd name="T17" fmla="*/ 1785 h 2421"/>
                <a:gd name="T18" fmla="*/ 369 w 3388"/>
                <a:gd name="T19" fmla="*/ 1825 h 2421"/>
                <a:gd name="T20" fmla="*/ 384 w 3388"/>
                <a:gd name="T21" fmla="*/ 1863 h 2421"/>
                <a:gd name="T22" fmla="*/ 415 w 3388"/>
                <a:gd name="T23" fmla="*/ 1890 h 2421"/>
                <a:gd name="T24" fmla="*/ 455 w 3388"/>
                <a:gd name="T25" fmla="*/ 1902 h 2421"/>
                <a:gd name="T26" fmla="*/ 494 w 3388"/>
                <a:gd name="T27" fmla="*/ 1894 h 2421"/>
                <a:gd name="T28" fmla="*/ 527 w 3388"/>
                <a:gd name="T29" fmla="*/ 1871 h 2421"/>
                <a:gd name="T30" fmla="*/ 834 w 3388"/>
                <a:gd name="T31" fmla="*/ 1328 h 2421"/>
                <a:gd name="T32" fmla="*/ 1616 w 3388"/>
                <a:gd name="T33" fmla="*/ 1898 h 2421"/>
                <a:gd name="T34" fmla="*/ 1656 w 3388"/>
                <a:gd name="T35" fmla="*/ 1905 h 2421"/>
                <a:gd name="T36" fmla="*/ 1695 w 3388"/>
                <a:gd name="T37" fmla="*/ 1893 h 2421"/>
                <a:gd name="T38" fmla="*/ 1725 w 3388"/>
                <a:gd name="T39" fmla="*/ 1867 h 2421"/>
                <a:gd name="T40" fmla="*/ 2183 w 3388"/>
                <a:gd name="T41" fmla="*/ 729 h 2421"/>
                <a:gd name="T42" fmla="*/ 2865 w 3388"/>
                <a:gd name="T43" fmla="*/ 1875 h 2421"/>
                <a:gd name="T44" fmla="*/ 2899 w 3388"/>
                <a:gd name="T45" fmla="*/ 1898 h 2421"/>
                <a:gd name="T46" fmla="*/ 2939 w 3388"/>
                <a:gd name="T47" fmla="*/ 1904 h 2421"/>
                <a:gd name="T48" fmla="*/ 2978 w 3388"/>
                <a:gd name="T49" fmla="*/ 1890 h 2421"/>
                <a:gd name="T50" fmla="*/ 3009 w 3388"/>
                <a:gd name="T51" fmla="*/ 1862 h 2421"/>
                <a:gd name="T52" fmla="*/ 3024 w 3388"/>
                <a:gd name="T53" fmla="*/ 1824 h 2421"/>
                <a:gd name="T54" fmla="*/ 3020 w 3388"/>
                <a:gd name="T55" fmla="*/ 1784 h 2421"/>
                <a:gd name="T56" fmla="*/ 2249 w 3388"/>
                <a:gd name="T57" fmla="*/ 475 h 2421"/>
                <a:gd name="T58" fmla="*/ 2221 w 3388"/>
                <a:gd name="T59" fmla="*/ 446 h 2421"/>
                <a:gd name="T60" fmla="*/ 2184 w 3388"/>
                <a:gd name="T61" fmla="*/ 432 h 2421"/>
                <a:gd name="T62" fmla="*/ 0 w 3388"/>
                <a:gd name="T63" fmla="*/ 0 h 2421"/>
                <a:gd name="T64" fmla="*/ 3388 w 3388"/>
                <a:gd name="T65" fmla="*/ 2421 h 2421"/>
                <a:gd name="T66" fmla="*/ 0 w 3388"/>
                <a:gd name="T67" fmla="*/ 0 h 2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88" h="2421">
                  <a:moveTo>
                    <a:pt x="2164" y="431"/>
                  </a:moveTo>
                  <a:lnTo>
                    <a:pt x="2146" y="434"/>
                  </a:lnTo>
                  <a:lnTo>
                    <a:pt x="2127" y="443"/>
                  </a:lnTo>
                  <a:lnTo>
                    <a:pt x="2111" y="454"/>
                  </a:lnTo>
                  <a:lnTo>
                    <a:pt x="2097" y="469"/>
                  </a:lnTo>
                  <a:lnTo>
                    <a:pt x="2087" y="489"/>
                  </a:lnTo>
                  <a:lnTo>
                    <a:pt x="1613" y="1665"/>
                  </a:lnTo>
                  <a:lnTo>
                    <a:pt x="858" y="1118"/>
                  </a:lnTo>
                  <a:lnTo>
                    <a:pt x="842" y="1108"/>
                  </a:lnTo>
                  <a:lnTo>
                    <a:pt x="823" y="1102"/>
                  </a:lnTo>
                  <a:lnTo>
                    <a:pt x="804" y="1101"/>
                  </a:lnTo>
                  <a:lnTo>
                    <a:pt x="785" y="1103"/>
                  </a:lnTo>
                  <a:lnTo>
                    <a:pt x="768" y="1109"/>
                  </a:lnTo>
                  <a:lnTo>
                    <a:pt x="752" y="1118"/>
                  </a:lnTo>
                  <a:lnTo>
                    <a:pt x="737" y="1132"/>
                  </a:lnTo>
                  <a:lnTo>
                    <a:pt x="725" y="1148"/>
                  </a:lnTo>
                  <a:lnTo>
                    <a:pt x="379" y="1766"/>
                  </a:lnTo>
                  <a:lnTo>
                    <a:pt x="371" y="1785"/>
                  </a:lnTo>
                  <a:lnTo>
                    <a:pt x="368" y="1806"/>
                  </a:lnTo>
                  <a:lnTo>
                    <a:pt x="369" y="1825"/>
                  </a:lnTo>
                  <a:lnTo>
                    <a:pt x="374" y="1844"/>
                  </a:lnTo>
                  <a:lnTo>
                    <a:pt x="384" y="1863"/>
                  </a:lnTo>
                  <a:lnTo>
                    <a:pt x="397" y="1878"/>
                  </a:lnTo>
                  <a:lnTo>
                    <a:pt x="415" y="1890"/>
                  </a:lnTo>
                  <a:lnTo>
                    <a:pt x="434" y="1899"/>
                  </a:lnTo>
                  <a:lnTo>
                    <a:pt x="455" y="1902"/>
                  </a:lnTo>
                  <a:lnTo>
                    <a:pt x="474" y="1900"/>
                  </a:lnTo>
                  <a:lnTo>
                    <a:pt x="494" y="1894"/>
                  </a:lnTo>
                  <a:lnTo>
                    <a:pt x="511" y="1885"/>
                  </a:lnTo>
                  <a:lnTo>
                    <a:pt x="527" y="1871"/>
                  </a:lnTo>
                  <a:lnTo>
                    <a:pt x="539" y="1855"/>
                  </a:lnTo>
                  <a:lnTo>
                    <a:pt x="834" y="1328"/>
                  </a:lnTo>
                  <a:lnTo>
                    <a:pt x="1596" y="1887"/>
                  </a:lnTo>
                  <a:lnTo>
                    <a:pt x="1616" y="1898"/>
                  </a:lnTo>
                  <a:lnTo>
                    <a:pt x="1635" y="1904"/>
                  </a:lnTo>
                  <a:lnTo>
                    <a:pt x="1656" y="1905"/>
                  </a:lnTo>
                  <a:lnTo>
                    <a:pt x="1676" y="1902"/>
                  </a:lnTo>
                  <a:lnTo>
                    <a:pt x="1695" y="1893"/>
                  </a:lnTo>
                  <a:lnTo>
                    <a:pt x="1711" y="1882"/>
                  </a:lnTo>
                  <a:lnTo>
                    <a:pt x="1725" y="1867"/>
                  </a:lnTo>
                  <a:lnTo>
                    <a:pt x="1735" y="1847"/>
                  </a:lnTo>
                  <a:lnTo>
                    <a:pt x="2183" y="729"/>
                  </a:lnTo>
                  <a:lnTo>
                    <a:pt x="2852" y="1859"/>
                  </a:lnTo>
                  <a:lnTo>
                    <a:pt x="2865" y="1875"/>
                  </a:lnTo>
                  <a:lnTo>
                    <a:pt x="2882" y="1888"/>
                  </a:lnTo>
                  <a:lnTo>
                    <a:pt x="2899" y="1898"/>
                  </a:lnTo>
                  <a:lnTo>
                    <a:pt x="2920" y="1903"/>
                  </a:lnTo>
                  <a:lnTo>
                    <a:pt x="2939" y="1904"/>
                  </a:lnTo>
                  <a:lnTo>
                    <a:pt x="2960" y="1900"/>
                  </a:lnTo>
                  <a:lnTo>
                    <a:pt x="2978" y="1890"/>
                  </a:lnTo>
                  <a:lnTo>
                    <a:pt x="2996" y="1878"/>
                  </a:lnTo>
                  <a:lnTo>
                    <a:pt x="3009" y="1862"/>
                  </a:lnTo>
                  <a:lnTo>
                    <a:pt x="3018" y="1843"/>
                  </a:lnTo>
                  <a:lnTo>
                    <a:pt x="3024" y="1824"/>
                  </a:lnTo>
                  <a:lnTo>
                    <a:pt x="3025" y="1803"/>
                  </a:lnTo>
                  <a:lnTo>
                    <a:pt x="3020" y="1784"/>
                  </a:lnTo>
                  <a:lnTo>
                    <a:pt x="3011" y="1765"/>
                  </a:lnTo>
                  <a:lnTo>
                    <a:pt x="2249" y="475"/>
                  </a:lnTo>
                  <a:lnTo>
                    <a:pt x="2237" y="459"/>
                  </a:lnTo>
                  <a:lnTo>
                    <a:pt x="2221" y="446"/>
                  </a:lnTo>
                  <a:lnTo>
                    <a:pt x="2203" y="436"/>
                  </a:lnTo>
                  <a:lnTo>
                    <a:pt x="2184" y="432"/>
                  </a:lnTo>
                  <a:lnTo>
                    <a:pt x="2164" y="431"/>
                  </a:lnTo>
                  <a:close/>
                  <a:moveTo>
                    <a:pt x="0" y="0"/>
                  </a:moveTo>
                  <a:lnTo>
                    <a:pt x="3388" y="0"/>
                  </a:lnTo>
                  <a:lnTo>
                    <a:pt x="3388" y="2421"/>
                  </a:lnTo>
                  <a:lnTo>
                    <a:pt x="0" y="2421"/>
                  </a:lnTo>
                  <a:lnTo>
                    <a:pt x="0"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121" name="Freeform 211">
              <a:extLst>
                <a:ext uri="{FF2B5EF4-FFF2-40B4-BE49-F238E27FC236}">
                  <a16:creationId xmlns:a16="http://schemas.microsoft.com/office/drawing/2014/main" id="{280B97E4-3C52-E30F-4F6B-1E676930212C}"/>
                </a:ext>
              </a:extLst>
            </p:cNvPr>
            <p:cNvSpPr>
              <a:spLocks noEditPoints="1"/>
            </p:cNvSpPr>
            <p:nvPr/>
          </p:nvSpPr>
          <p:spPr bwMode="auto">
            <a:xfrm>
              <a:off x="7016750" y="1168400"/>
              <a:ext cx="384175" cy="87313"/>
            </a:xfrm>
            <a:custGeom>
              <a:avLst/>
              <a:gdLst>
                <a:gd name="T0" fmla="*/ 1189 w 3388"/>
                <a:gd name="T1" fmla="*/ 190 h 769"/>
                <a:gd name="T2" fmla="*/ 1153 w 3388"/>
                <a:gd name="T3" fmla="*/ 207 h 769"/>
                <a:gd name="T4" fmla="*/ 1128 w 3388"/>
                <a:gd name="T5" fmla="*/ 238 h 769"/>
                <a:gd name="T6" fmla="*/ 1119 w 3388"/>
                <a:gd name="T7" fmla="*/ 278 h 769"/>
                <a:gd name="T8" fmla="*/ 1121 w 3388"/>
                <a:gd name="T9" fmla="*/ 511 h 769"/>
                <a:gd name="T10" fmla="*/ 1139 w 3388"/>
                <a:gd name="T11" fmla="*/ 547 h 769"/>
                <a:gd name="T12" fmla="*/ 1169 w 3388"/>
                <a:gd name="T13" fmla="*/ 573 h 769"/>
                <a:gd name="T14" fmla="*/ 1210 w 3388"/>
                <a:gd name="T15" fmla="*/ 581 h 769"/>
                <a:gd name="T16" fmla="*/ 1250 w 3388"/>
                <a:gd name="T17" fmla="*/ 573 h 769"/>
                <a:gd name="T18" fmla="*/ 1281 w 3388"/>
                <a:gd name="T19" fmla="*/ 547 h 769"/>
                <a:gd name="T20" fmla="*/ 1299 w 3388"/>
                <a:gd name="T21" fmla="*/ 511 h 769"/>
                <a:gd name="T22" fmla="*/ 1301 w 3388"/>
                <a:gd name="T23" fmla="*/ 278 h 769"/>
                <a:gd name="T24" fmla="*/ 1293 w 3388"/>
                <a:gd name="T25" fmla="*/ 238 h 769"/>
                <a:gd name="T26" fmla="*/ 1267 w 3388"/>
                <a:gd name="T27" fmla="*/ 207 h 769"/>
                <a:gd name="T28" fmla="*/ 1231 w 3388"/>
                <a:gd name="T29" fmla="*/ 190 h 769"/>
                <a:gd name="T30" fmla="*/ 829 w 3388"/>
                <a:gd name="T31" fmla="*/ 187 h 769"/>
                <a:gd name="T32" fmla="*/ 787 w 3388"/>
                <a:gd name="T33" fmla="*/ 196 h 769"/>
                <a:gd name="T34" fmla="*/ 757 w 3388"/>
                <a:gd name="T35" fmla="*/ 221 h 769"/>
                <a:gd name="T36" fmla="*/ 739 w 3388"/>
                <a:gd name="T37" fmla="*/ 257 h 769"/>
                <a:gd name="T38" fmla="*/ 737 w 3388"/>
                <a:gd name="T39" fmla="*/ 491 h 769"/>
                <a:gd name="T40" fmla="*/ 746 w 3388"/>
                <a:gd name="T41" fmla="*/ 531 h 769"/>
                <a:gd name="T42" fmla="*/ 771 w 3388"/>
                <a:gd name="T43" fmla="*/ 561 h 769"/>
                <a:gd name="T44" fmla="*/ 807 w 3388"/>
                <a:gd name="T45" fmla="*/ 579 h 769"/>
                <a:gd name="T46" fmla="*/ 849 w 3388"/>
                <a:gd name="T47" fmla="*/ 579 h 769"/>
                <a:gd name="T48" fmla="*/ 886 w 3388"/>
                <a:gd name="T49" fmla="*/ 561 h 769"/>
                <a:gd name="T50" fmla="*/ 911 w 3388"/>
                <a:gd name="T51" fmla="*/ 531 h 769"/>
                <a:gd name="T52" fmla="*/ 920 w 3388"/>
                <a:gd name="T53" fmla="*/ 491 h 769"/>
                <a:gd name="T54" fmla="*/ 917 w 3388"/>
                <a:gd name="T55" fmla="*/ 257 h 769"/>
                <a:gd name="T56" fmla="*/ 899 w 3388"/>
                <a:gd name="T57" fmla="*/ 221 h 769"/>
                <a:gd name="T58" fmla="*/ 869 w 3388"/>
                <a:gd name="T59" fmla="*/ 196 h 769"/>
                <a:gd name="T60" fmla="*/ 829 w 3388"/>
                <a:gd name="T61" fmla="*/ 187 h 769"/>
                <a:gd name="T62" fmla="*/ 423 w 3388"/>
                <a:gd name="T63" fmla="*/ 190 h 769"/>
                <a:gd name="T64" fmla="*/ 386 w 3388"/>
                <a:gd name="T65" fmla="*/ 207 h 769"/>
                <a:gd name="T66" fmla="*/ 361 w 3388"/>
                <a:gd name="T67" fmla="*/ 238 h 769"/>
                <a:gd name="T68" fmla="*/ 352 w 3388"/>
                <a:gd name="T69" fmla="*/ 278 h 769"/>
                <a:gd name="T70" fmla="*/ 355 w 3388"/>
                <a:gd name="T71" fmla="*/ 511 h 769"/>
                <a:gd name="T72" fmla="*/ 373 w 3388"/>
                <a:gd name="T73" fmla="*/ 547 h 769"/>
                <a:gd name="T74" fmla="*/ 403 w 3388"/>
                <a:gd name="T75" fmla="*/ 573 h 769"/>
                <a:gd name="T76" fmla="*/ 444 w 3388"/>
                <a:gd name="T77" fmla="*/ 581 h 769"/>
                <a:gd name="T78" fmla="*/ 485 w 3388"/>
                <a:gd name="T79" fmla="*/ 573 h 769"/>
                <a:gd name="T80" fmla="*/ 515 w 3388"/>
                <a:gd name="T81" fmla="*/ 547 h 769"/>
                <a:gd name="T82" fmla="*/ 533 w 3388"/>
                <a:gd name="T83" fmla="*/ 511 h 769"/>
                <a:gd name="T84" fmla="*/ 535 w 3388"/>
                <a:gd name="T85" fmla="*/ 278 h 769"/>
                <a:gd name="T86" fmla="*/ 526 w 3388"/>
                <a:gd name="T87" fmla="*/ 238 h 769"/>
                <a:gd name="T88" fmla="*/ 501 w 3388"/>
                <a:gd name="T89" fmla="*/ 207 h 769"/>
                <a:gd name="T90" fmla="*/ 465 w 3388"/>
                <a:gd name="T91" fmla="*/ 190 h 769"/>
                <a:gd name="T92" fmla="*/ 0 w 3388"/>
                <a:gd name="T93" fmla="*/ 0 h 769"/>
                <a:gd name="T94" fmla="*/ 3388 w 3388"/>
                <a:gd name="T95" fmla="*/ 769 h 769"/>
                <a:gd name="T96" fmla="*/ 0 w 3388"/>
                <a:gd name="T97" fmla="*/ 0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8" h="769">
                  <a:moveTo>
                    <a:pt x="1210" y="187"/>
                  </a:moveTo>
                  <a:lnTo>
                    <a:pt x="1189" y="190"/>
                  </a:lnTo>
                  <a:lnTo>
                    <a:pt x="1169" y="196"/>
                  </a:lnTo>
                  <a:lnTo>
                    <a:pt x="1153" y="207"/>
                  </a:lnTo>
                  <a:lnTo>
                    <a:pt x="1139" y="221"/>
                  </a:lnTo>
                  <a:lnTo>
                    <a:pt x="1128" y="238"/>
                  </a:lnTo>
                  <a:lnTo>
                    <a:pt x="1121" y="257"/>
                  </a:lnTo>
                  <a:lnTo>
                    <a:pt x="1119" y="278"/>
                  </a:lnTo>
                  <a:lnTo>
                    <a:pt x="1119" y="491"/>
                  </a:lnTo>
                  <a:lnTo>
                    <a:pt x="1121" y="511"/>
                  </a:lnTo>
                  <a:lnTo>
                    <a:pt x="1128" y="531"/>
                  </a:lnTo>
                  <a:lnTo>
                    <a:pt x="1139" y="547"/>
                  </a:lnTo>
                  <a:lnTo>
                    <a:pt x="1153" y="561"/>
                  </a:lnTo>
                  <a:lnTo>
                    <a:pt x="1169" y="573"/>
                  </a:lnTo>
                  <a:lnTo>
                    <a:pt x="1189" y="579"/>
                  </a:lnTo>
                  <a:lnTo>
                    <a:pt x="1210" y="581"/>
                  </a:lnTo>
                  <a:lnTo>
                    <a:pt x="1231" y="579"/>
                  </a:lnTo>
                  <a:lnTo>
                    <a:pt x="1250" y="573"/>
                  </a:lnTo>
                  <a:lnTo>
                    <a:pt x="1267" y="561"/>
                  </a:lnTo>
                  <a:lnTo>
                    <a:pt x="1281" y="547"/>
                  </a:lnTo>
                  <a:lnTo>
                    <a:pt x="1293" y="531"/>
                  </a:lnTo>
                  <a:lnTo>
                    <a:pt x="1299" y="511"/>
                  </a:lnTo>
                  <a:lnTo>
                    <a:pt x="1301" y="491"/>
                  </a:lnTo>
                  <a:lnTo>
                    <a:pt x="1301" y="278"/>
                  </a:lnTo>
                  <a:lnTo>
                    <a:pt x="1299" y="257"/>
                  </a:lnTo>
                  <a:lnTo>
                    <a:pt x="1293" y="238"/>
                  </a:lnTo>
                  <a:lnTo>
                    <a:pt x="1281" y="221"/>
                  </a:lnTo>
                  <a:lnTo>
                    <a:pt x="1267" y="207"/>
                  </a:lnTo>
                  <a:lnTo>
                    <a:pt x="1250" y="196"/>
                  </a:lnTo>
                  <a:lnTo>
                    <a:pt x="1231" y="190"/>
                  </a:lnTo>
                  <a:lnTo>
                    <a:pt x="1210" y="187"/>
                  </a:lnTo>
                  <a:close/>
                  <a:moveTo>
                    <a:pt x="829" y="187"/>
                  </a:moveTo>
                  <a:lnTo>
                    <a:pt x="807" y="190"/>
                  </a:lnTo>
                  <a:lnTo>
                    <a:pt x="787" y="196"/>
                  </a:lnTo>
                  <a:lnTo>
                    <a:pt x="771" y="207"/>
                  </a:lnTo>
                  <a:lnTo>
                    <a:pt x="757" y="221"/>
                  </a:lnTo>
                  <a:lnTo>
                    <a:pt x="746" y="238"/>
                  </a:lnTo>
                  <a:lnTo>
                    <a:pt x="739" y="257"/>
                  </a:lnTo>
                  <a:lnTo>
                    <a:pt x="737" y="278"/>
                  </a:lnTo>
                  <a:lnTo>
                    <a:pt x="737" y="491"/>
                  </a:lnTo>
                  <a:lnTo>
                    <a:pt x="739" y="511"/>
                  </a:lnTo>
                  <a:lnTo>
                    <a:pt x="746" y="531"/>
                  </a:lnTo>
                  <a:lnTo>
                    <a:pt x="757" y="547"/>
                  </a:lnTo>
                  <a:lnTo>
                    <a:pt x="771" y="561"/>
                  </a:lnTo>
                  <a:lnTo>
                    <a:pt x="787" y="573"/>
                  </a:lnTo>
                  <a:lnTo>
                    <a:pt x="807" y="579"/>
                  </a:lnTo>
                  <a:lnTo>
                    <a:pt x="829" y="581"/>
                  </a:lnTo>
                  <a:lnTo>
                    <a:pt x="849" y="579"/>
                  </a:lnTo>
                  <a:lnTo>
                    <a:pt x="869" y="573"/>
                  </a:lnTo>
                  <a:lnTo>
                    <a:pt x="886" y="561"/>
                  </a:lnTo>
                  <a:lnTo>
                    <a:pt x="899" y="547"/>
                  </a:lnTo>
                  <a:lnTo>
                    <a:pt x="911" y="531"/>
                  </a:lnTo>
                  <a:lnTo>
                    <a:pt x="917" y="511"/>
                  </a:lnTo>
                  <a:lnTo>
                    <a:pt x="920" y="491"/>
                  </a:lnTo>
                  <a:lnTo>
                    <a:pt x="920" y="278"/>
                  </a:lnTo>
                  <a:lnTo>
                    <a:pt x="917" y="257"/>
                  </a:lnTo>
                  <a:lnTo>
                    <a:pt x="911" y="238"/>
                  </a:lnTo>
                  <a:lnTo>
                    <a:pt x="899" y="221"/>
                  </a:lnTo>
                  <a:lnTo>
                    <a:pt x="886" y="207"/>
                  </a:lnTo>
                  <a:lnTo>
                    <a:pt x="869" y="196"/>
                  </a:lnTo>
                  <a:lnTo>
                    <a:pt x="849" y="190"/>
                  </a:lnTo>
                  <a:lnTo>
                    <a:pt x="829" y="187"/>
                  </a:lnTo>
                  <a:close/>
                  <a:moveTo>
                    <a:pt x="444" y="187"/>
                  </a:moveTo>
                  <a:lnTo>
                    <a:pt x="423" y="190"/>
                  </a:lnTo>
                  <a:lnTo>
                    <a:pt x="403" y="196"/>
                  </a:lnTo>
                  <a:lnTo>
                    <a:pt x="386" y="207"/>
                  </a:lnTo>
                  <a:lnTo>
                    <a:pt x="373" y="221"/>
                  </a:lnTo>
                  <a:lnTo>
                    <a:pt x="361" y="238"/>
                  </a:lnTo>
                  <a:lnTo>
                    <a:pt x="355" y="257"/>
                  </a:lnTo>
                  <a:lnTo>
                    <a:pt x="352" y="278"/>
                  </a:lnTo>
                  <a:lnTo>
                    <a:pt x="352" y="491"/>
                  </a:lnTo>
                  <a:lnTo>
                    <a:pt x="355" y="511"/>
                  </a:lnTo>
                  <a:lnTo>
                    <a:pt x="361" y="531"/>
                  </a:lnTo>
                  <a:lnTo>
                    <a:pt x="373" y="547"/>
                  </a:lnTo>
                  <a:lnTo>
                    <a:pt x="386" y="561"/>
                  </a:lnTo>
                  <a:lnTo>
                    <a:pt x="403" y="573"/>
                  </a:lnTo>
                  <a:lnTo>
                    <a:pt x="423" y="579"/>
                  </a:lnTo>
                  <a:lnTo>
                    <a:pt x="444" y="581"/>
                  </a:lnTo>
                  <a:lnTo>
                    <a:pt x="465" y="579"/>
                  </a:lnTo>
                  <a:lnTo>
                    <a:pt x="485" y="573"/>
                  </a:lnTo>
                  <a:lnTo>
                    <a:pt x="501" y="561"/>
                  </a:lnTo>
                  <a:lnTo>
                    <a:pt x="515" y="547"/>
                  </a:lnTo>
                  <a:lnTo>
                    <a:pt x="526" y="531"/>
                  </a:lnTo>
                  <a:lnTo>
                    <a:pt x="533" y="511"/>
                  </a:lnTo>
                  <a:lnTo>
                    <a:pt x="535" y="491"/>
                  </a:lnTo>
                  <a:lnTo>
                    <a:pt x="535" y="278"/>
                  </a:lnTo>
                  <a:lnTo>
                    <a:pt x="533" y="257"/>
                  </a:lnTo>
                  <a:lnTo>
                    <a:pt x="526" y="238"/>
                  </a:lnTo>
                  <a:lnTo>
                    <a:pt x="515" y="221"/>
                  </a:lnTo>
                  <a:lnTo>
                    <a:pt x="501" y="207"/>
                  </a:lnTo>
                  <a:lnTo>
                    <a:pt x="485" y="196"/>
                  </a:lnTo>
                  <a:lnTo>
                    <a:pt x="465" y="190"/>
                  </a:lnTo>
                  <a:lnTo>
                    <a:pt x="444" y="187"/>
                  </a:lnTo>
                  <a:close/>
                  <a:moveTo>
                    <a:pt x="0" y="0"/>
                  </a:moveTo>
                  <a:lnTo>
                    <a:pt x="3388" y="0"/>
                  </a:lnTo>
                  <a:lnTo>
                    <a:pt x="3388" y="769"/>
                  </a:lnTo>
                  <a:lnTo>
                    <a:pt x="0" y="769"/>
                  </a:lnTo>
                  <a:lnTo>
                    <a:pt x="0"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grpSp>
      <p:sp>
        <p:nvSpPr>
          <p:cNvPr id="41" name="Picture Placeholder 40">
            <a:extLst>
              <a:ext uri="{FF2B5EF4-FFF2-40B4-BE49-F238E27FC236}">
                <a16:creationId xmlns:a16="http://schemas.microsoft.com/office/drawing/2014/main" id="{BE86E78F-EAC2-28BF-751E-898F0B9EE105}"/>
              </a:ext>
            </a:extLst>
          </p:cNvPr>
          <p:cNvSpPr>
            <a:spLocks noGrp="1"/>
          </p:cNvSpPr>
          <p:nvPr>
            <p:ph type="pic" sz="quarter" idx="10"/>
          </p:nvPr>
        </p:nvSpPr>
        <p:spPr/>
      </p:sp>
    </p:spTree>
    <p:extLst>
      <p:ext uri="{BB962C8B-B14F-4D97-AF65-F5344CB8AC3E}">
        <p14:creationId xmlns:p14="http://schemas.microsoft.com/office/powerpoint/2010/main" val="35078470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6D6DCB81-8411-EFD7-B2EA-E2B1F8D2E49B}"/>
              </a:ext>
            </a:extLst>
          </p:cNvPr>
          <p:cNvSpPr/>
          <p:nvPr/>
        </p:nvSpPr>
        <p:spPr>
          <a:xfrm>
            <a:off x="0" y="2983360"/>
            <a:ext cx="12192000" cy="2656284"/>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4E3EEE84-0594-C5F0-C937-4FD5005C90C7}"/>
              </a:ext>
            </a:extLst>
          </p:cNvPr>
          <p:cNvSpPr txBox="1"/>
          <p:nvPr/>
        </p:nvSpPr>
        <p:spPr>
          <a:xfrm>
            <a:off x="3543464" y="1517634"/>
            <a:ext cx="7606999" cy="769441"/>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Stakeholder Testimonials</a:t>
            </a:r>
          </a:p>
        </p:txBody>
      </p:sp>
      <p:sp>
        <p:nvSpPr>
          <p:cNvPr id="3" name="TextBox 2">
            <a:extLst>
              <a:ext uri="{FF2B5EF4-FFF2-40B4-BE49-F238E27FC236}">
                <a16:creationId xmlns:a16="http://schemas.microsoft.com/office/drawing/2014/main" id="{11F85834-2ECC-0466-EF93-AC0262519859}"/>
              </a:ext>
            </a:extLst>
          </p:cNvPr>
          <p:cNvSpPr txBox="1"/>
          <p:nvPr/>
        </p:nvSpPr>
        <p:spPr>
          <a:xfrm>
            <a:off x="9824259" y="3421027"/>
            <a:ext cx="1497413" cy="738664"/>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i="1" noProof="1">
                <a:solidFill>
                  <a:schemeClr val="bg1"/>
                </a:solidFill>
              </a:rPr>
              <a:t>CEO Statement on Project Innovation</a:t>
            </a:r>
          </a:p>
        </p:txBody>
      </p:sp>
      <p:pic>
        <p:nvPicPr>
          <p:cNvPr id="4" name="Graphic 3">
            <a:extLst>
              <a:ext uri="{FF2B5EF4-FFF2-40B4-BE49-F238E27FC236}">
                <a16:creationId xmlns:a16="http://schemas.microsoft.com/office/drawing/2014/main" id="{6C36845B-D0DE-19D7-CF58-2BD21A5A3C8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019074" y="3509562"/>
            <a:ext cx="633996" cy="475496"/>
          </a:xfrm>
          <a:prstGeom prst="rect">
            <a:avLst/>
          </a:prstGeom>
          <a:effectLst>
            <a:outerShdw blurRad="50800" dist="50800" dir="5400000" algn="ctr" rotWithShape="0">
              <a:srgbClr val="000000">
                <a:alpha val="10000"/>
              </a:srgbClr>
            </a:outerShdw>
          </a:effectLst>
        </p:spPr>
      </p:pic>
      <p:sp>
        <p:nvSpPr>
          <p:cNvPr id="5" name="TextBox 4">
            <a:extLst>
              <a:ext uri="{FF2B5EF4-FFF2-40B4-BE49-F238E27FC236}">
                <a16:creationId xmlns:a16="http://schemas.microsoft.com/office/drawing/2014/main" id="{23184E7A-33E8-AF6E-B08F-0E562959CF2B}"/>
              </a:ext>
            </a:extLst>
          </p:cNvPr>
          <p:cNvSpPr txBox="1"/>
          <p:nvPr/>
        </p:nvSpPr>
        <p:spPr>
          <a:xfrm>
            <a:off x="6968468" y="3421027"/>
            <a:ext cx="1468218" cy="738664"/>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i="1" noProof="1">
                <a:solidFill>
                  <a:schemeClr val="bg1"/>
                </a:solidFill>
              </a:rPr>
              <a:t>A paradigm shift in user interaction</a:t>
            </a:r>
          </a:p>
        </p:txBody>
      </p:sp>
      <p:pic>
        <p:nvPicPr>
          <p:cNvPr id="6" name="Graphic 5">
            <a:extLst>
              <a:ext uri="{FF2B5EF4-FFF2-40B4-BE49-F238E27FC236}">
                <a16:creationId xmlns:a16="http://schemas.microsoft.com/office/drawing/2014/main" id="{F9F5E039-81C4-1FF8-30DC-74217F50B99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163283" y="3509562"/>
            <a:ext cx="633996" cy="475496"/>
          </a:xfrm>
          <a:prstGeom prst="rect">
            <a:avLst/>
          </a:prstGeom>
          <a:effectLst>
            <a:outerShdw blurRad="50800" dist="50800" dir="5400000" algn="ctr" rotWithShape="0">
              <a:srgbClr val="000000">
                <a:alpha val="10000"/>
              </a:srgbClr>
            </a:outerShdw>
          </a:effectLst>
        </p:spPr>
      </p:pic>
      <p:sp>
        <p:nvSpPr>
          <p:cNvPr id="7" name="TextBox 6">
            <a:extLst>
              <a:ext uri="{FF2B5EF4-FFF2-40B4-BE49-F238E27FC236}">
                <a16:creationId xmlns:a16="http://schemas.microsoft.com/office/drawing/2014/main" id="{7FFF20D9-D821-5D37-ACA7-11DAD0B92D3D}"/>
              </a:ext>
            </a:extLst>
          </p:cNvPr>
          <p:cNvSpPr txBox="1"/>
          <p:nvPr/>
        </p:nvSpPr>
        <p:spPr>
          <a:xfrm>
            <a:off x="3718842" y="4650787"/>
            <a:ext cx="7670113" cy="615553"/>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sed do eiusmod tempor incididunt ut labore et dolore magna aliqua. Ut enim ad minim veniam, quis nostrud exercitation ullamco laboris nisi ut aliquip</a:t>
            </a:r>
          </a:p>
        </p:txBody>
      </p:sp>
      <p:sp>
        <p:nvSpPr>
          <p:cNvPr id="19" name="TextBox 18">
            <a:extLst>
              <a:ext uri="{FF2B5EF4-FFF2-40B4-BE49-F238E27FC236}">
                <a16:creationId xmlns:a16="http://schemas.microsoft.com/office/drawing/2014/main" id="{C06DC858-2651-F26A-3E24-D7CDE70E527F}"/>
              </a:ext>
            </a:extLst>
          </p:cNvPr>
          <p:cNvSpPr txBox="1"/>
          <p:nvPr/>
        </p:nvSpPr>
        <p:spPr>
          <a:xfrm>
            <a:off x="4236372" y="4043068"/>
            <a:ext cx="2481662"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Lead Architect</a:t>
            </a:r>
          </a:p>
        </p:txBody>
      </p:sp>
      <p:sp>
        <p:nvSpPr>
          <p:cNvPr id="20" name="Graphic 27">
            <a:extLst>
              <a:ext uri="{FF2B5EF4-FFF2-40B4-BE49-F238E27FC236}">
                <a16:creationId xmlns:a16="http://schemas.microsoft.com/office/drawing/2014/main" id="{1403CDD4-9A1A-E0AD-7CC2-51EC97984583}"/>
              </a:ext>
            </a:extLst>
          </p:cNvPr>
          <p:cNvSpPr/>
          <p:nvPr/>
        </p:nvSpPr>
        <p:spPr>
          <a:xfrm>
            <a:off x="3718842" y="4087717"/>
            <a:ext cx="251059" cy="247926"/>
          </a:xfrm>
          <a:custGeom>
            <a:avLst/>
            <a:gdLst>
              <a:gd name="connsiteX0" fmla="*/ 248604 w 251059"/>
              <a:gd name="connsiteY0" fmla="*/ 120253 h 247926"/>
              <a:gd name="connsiteX1" fmla="*/ 5717 w 251059"/>
              <a:gd name="connsiteY1" fmla="*/ 409 h 247926"/>
              <a:gd name="connsiteX2" fmla="*/ 458 w 251059"/>
              <a:gd name="connsiteY2" fmla="*/ 2175 h 247926"/>
              <a:gd name="connsiteX3" fmla="*/ 444 w 251059"/>
              <a:gd name="connsiteY3" fmla="*/ 2202 h 247926"/>
              <a:gd name="connsiteX4" fmla="*/ 444 w 251059"/>
              <a:gd name="connsiteY4" fmla="*/ 5789 h 247926"/>
              <a:gd name="connsiteX5" fmla="*/ 444 w 251059"/>
              <a:gd name="connsiteY5" fmla="*/ 5789 h 247926"/>
              <a:gd name="connsiteX6" fmla="*/ 63537 w 251059"/>
              <a:gd name="connsiteY6" fmla="*/ 124003 h 247926"/>
              <a:gd name="connsiteX7" fmla="*/ 506 w 251059"/>
              <a:gd name="connsiteY7" fmla="*/ 242136 h 247926"/>
              <a:gd name="connsiteX8" fmla="*/ 506 w 251059"/>
              <a:gd name="connsiteY8" fmla="*/ 242136 h 247926"/>
              <a:gd name="connsiteX9" fmla="*/ 506 w 251059"/>
              <a:gd name="connsiteY9" fmla="*/ 245723 h 247926"/>
              <a:gd name="connsiteX10" fmla="*/ 5751 w 251059"/>
              <a:gd name="connsiteY10" fmla="*/ 247531 h 247926"/>
              <a:gd name="connsiteX11" fmla="*/ 5779 w 251059"/>
              <a:gd name="connsiteY11" fmla="*/ 247517 h 247926"/>
              <a:gd name="connsiteX12" fmla="*/ 248665 w 251059"/>
              <a:gd name="connsiteY12" fmla="*/ 127672 h 247926"/>
              <a:gd name="connsiteX13" fmla="*/ 250691 w 251059"/>
              <a:gd name="connsiteY13" fmla="*/ 122273 h 247926"/>
              <a:gd name="connsiteX14" fmla="*/ 248665 w 251059"/>
              <a:gd name="connsiteY14" fmla="*/ 120253 h 247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1059" h="247926">
                <a:moveTo>
                  <a:pt x="248604" y="120253"/>
                </a:moveTo>
                <a:lnTo>
                  <a:pt x="5717" y="409"/>
                </a:lnTo>
                <a:cubicBezTo>
                  <a:pt x="3776" y="-552"/>
                  <a:pt x="1421" y="239"/>
                  <a:pt x="458" y="2175"/>
                </a:cubicBezTo>
                <a:cubicBezTo>
                  <a:pt x="453" y="2184"/>
                  <a:pt x="449" y="2193"/>
                  <a:pt x="444" y="2202"/>
                </a:cubicBezTo>
                <a:cubicBezTo>
                  <a:pt x="-148" y="3325"/>
                  <a:pt x="-148" y="4667"/>
                  <a:pt x="444" y="5789"/>
                </a:cubicBezTo>
                <a:lnTo>
                  <a:pt x="444" y="5789"/>
                </a:lnTo>
                <a:lnTo>
                  <a:pt x="63537" y="124003"/>
                </a:lnTo>
                <a:lnTo>
                  <a:pt x="506" y="242136"/>
                </a:lnTo>
                <a:lnTo>
                  <a:pt x="506" y="242136"/>
                </a:lnTo>
                <a:cubicBezTo>
                  <a:pt x="-87" y="243259"/>
                  <a:pt x="-87" y="244600"/>
                  <a:pt x="506" y="245723"/>
                </a:cubicBezTo>
                <a:cubicBezTo>
                  <a:pt x="1454" y="247668"/>
                  <a:pt x="3802" y="248477"/>
                  <a:pt x="5751" y="247531"/>
                </a:cubicBezTo>
                <a:cubicBezTo>
                  <a:pt x="5760" y="247525"/>
                  <a:pt x="5769" y="247521"/>
                  <a:pt x="5779" y="247517"/>
                </a:cubicBezTo>
                <a:lnTo>
                  <a:pt x="248665" y="127672"/>
                </a:lnTo>
                <a:cubicBezTo>
                  <a:pt x="250719" y="126739"/>
                  <a:pt x="251627" y="124321"/>
                  <a:pt x="250691" y="122273"/>
                </a:cubicBezTo>
                <a:cubicBezTo>
                  <a:pt x="250282" y="121378"/>
                  <a:pt x="249563" y="120661"/>
                  <a:pt x="248665" y="120253"/>
                </a:cubicBezTo>
                <a:close/>
              </a:path>
            </a:pathLst>
          </a:cu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21" name="TextBox 20">
            <a:extLst>
              <a:ext uri="{FF2B5EF4-FFF2-40B4-BE49-F238E27FC236}">
                <a16:creationId xmlns:a16="http://schemas.microsoft.com/office/drawing/2014/main" id="{27EF3233-5B7C-5DBF-AE15-5D0405EE9D31}"/>
              </a:ext>
            </a:extLst>
          </p:cNvPr>
          <p:cNvSpPr txBox="1"/>
          <p:nvPr/>
        </p:nvSpPr>
        <p:spPr>
          <a:xfrm>
            <a:off x="4236372" y="3455109"/>
            <a:ext cx="2481662"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solidFill>
                  <a:schemeClr val="bg1"/>
                </a:solidFill>
              </a:rPr>
              <a:t>Pilot Phase</a:t>
            </a:r>
          </a:p>
        </p:txBody>
      </p:sp>
      <p:sp>
        <p:nvSpPr>
          <p:cNvPr id="22" name="Graphic 27">
            <a:extLst>
              <a:ext uri="{FF2B5EF4-FFF2-40B4-BE49-F238E27FC236}">
                <a16:creationId xmlns:a16="http://schemas.microsoft.com/office/drawing/2014/main" id="{4C9AC516-2DD0-1B05-7CEE-1A545AF20CDC}"/>
              </a:ext>
            </a:extLst>
          </p:cNvPr>
          <p:cNvSpPr/>
          <p:nvPr/>
        </p:nvSpPr>
        <p:spPr>
          <a:xfrm>
            <a:off x="3718842" y="3499758"/>
            <a:ext cx="251059" cy="247926"/>
          </a:xfrm>
          <a:custGeom>
            <a:avLst/>
            <a:gdLst>
              <a:gd name="connsiteX0" fmla="*/ 248604 w 251059"/>
              <a:gd name="connsiteY0" fmla="*/ 120253 h 247926"/>
              <a:gd name="connsiteX1" fmla="*/ 5717 w 251059"/>
              <a:gd name="connsiteY1" fmla="*/ 409 h 247926"/>
              <a:gd name="connsiteX2" fmla="*/ 458 w 251059"/>
              <a:gd name="connsiteY2" fmla="*/ 2175 h 247926"/>
              <a:gd name="connsiteX3" fmla="*/ 444 w 251059"/>
              <a:gd name="connsiteY3" fmla="*/ 2202 h 247926"/>
              <a:gd name="connsiteX4" fmla="*/ 444 w 251059"/>
              <a:gd name="connsiteY4" fmla="*/ 5789 h 247926"/>
              <a:gd name="connsiteX5" fmla="*/ 444 w 251059"/>
              <a:gd name="connsiteY5" fmla="*/ 5789 h 247926"/>
              <a:gd name="connsiteX6" fmla="*/ 63537 w 251059"/>
              <a:gd name="connsiteY6" fmla="*/ 124003 h 247926"/>
              <a:gd name="connsiteX7" fmla="*/ 506 w 251059"/>
              <a:gd name="connsiteY7" fmla="*/ 242136 h 247926"/>
              <a:gd name="connsiteX8" fmla="*/ 506 w 251059"/>
              <a:gd name="connsiteY8" fmla="*/ 242136 h 247926"/>
              <a:gd name="connsiteX9" fmla="*/ 506 w 251059"/>
              <a:gd name="connsiteY9" fmla="*/ 245723 h 247926"/>
              <a:gd name="connsiteX10" fmla="*/ 5751 w 251059"/>
              <a:gd name="connsiteY10" fmla="*/ 247531 h 247926"/>
              <a:gd name="connsiteX11" fmla="*/ 5779 w 251059"/>
              <a:gd name="connsiteY11" fmla="*/ 247517 h 247926"/>
              <a:gd name="connsiteX12" fmla="*/ 248665 w 251059"/>
              <a:gd name="connsiteY12" fmla="*/ 127672 h 247926"/>
              <a:gd name="connsiteX13" fmla="*/ 250691 w 251059"/>
              <a:gd name="connsiteY13" fmla="*/ 122273 h 247926"/>
              <a:gd name="connsiteX14" fmla="*/ 248665 w 251059"/>
              <a:gd name="connsiteY14" fmla="*/ 120253 h 247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1059" h="247926">
                <a:moveTo>
                  <a:pt x="248604" y="120253"/>
                </a:moveTo>
                <a:lnTo>
                  <a:pt x="5717" y="409"/>
                </a:lnTo>
                <a:cubicBezTo>
                  <a:pt x="3776" y="-552"/>
                  <a:pt x="1421" y="239"/>
                  <a:pt x="458" y="2175"/>
                </a:cubicBezTo>
                <a:cubicBezTo>
                  <a:pt x="453" y="2184"/>
                  <a:pt x="449" y="2193"/>
                  <a:pt x="444" y="2202"/>
                </a:cubicBezTo>
                <a:cubicBezTo>
                  <a:pt x="-148" y="3325"/>
                  <a:pt x="-148" y="4667"/>
                  <a:pt x="444" y="5789"/>
                </a:cubicBezTo>
                <a:lnTo>
                  <a:pt x="444" y="5789"/>
                </a:lnTo>
                <a:lnTo>
                  <a:pt x="63537" y="124003"/>
                </a:lnTo>
                <a:lnTo>
                  <a:pt x="506" y="242136"/>
                </a:lnTo>
                <a:lnTo>
                  <a:pt x="506" y="242136"/>
                </a:lnTo>
                <a:cubicBezTo>
                  <a:pt x="-87" y="243259"/>
                  <a:pt x="-87" y="244600"/>
                  <a:pt x="506" y="245723"/>
                </a:cubicBezTo>
                <a:cubicBezTo>
                  <a:pt x="1454" y="247668"/>
                  <a:pt x="3802" y="248477"/>
                  <a:pt x="5751" y="247531"/>
                </a:cubicBezTo>
                <a:cubicBezTo>
                  <a:pt x="5760" y="247525"/>
                  <a:pt x="5769" y="247521"/>
                  <a:pt x="5779" y="247517"/>
                </a:cubicBezTo>
                <a:lnTo>
                  <a:pt x="248665" y="127672"/>
                </a:lnTo>
                <a:cubicBezTo>
                  <a:pt x="250719" y="126739"/>
                  <a:pt x="251627" y="124321"/>
                  <a:pt x="250691" y="122273"/>
                </a:cubicBezTo>
                <a:cubicBezTo>
                  <a:pt x="250282" y="121378"/>
                  <a:pt x="249563" y="120661"/>
                  <a:pt x="248665" y="120253"/>
                </a:cubicBezTo>
                <a:close/>
              </a:path>
            </a:pathLst>
          </a:custGeom>
          <a:solidFill>
            <a:schemeClr val="bg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cxnSp>
        <p:nvCxnSpPr>
          <p:cNvPr id="11" name="Straight Connector 10">
            <a:extLst>
              <a:ext uri="{FF2B5EF4-FFF2-40B4-BE49-F238E27FC236}">
                <a16:creationId xmlns:a16="http://schemas.microsoft.com/office/drawing/2014/main" id="{C9AA9B9B-4DDF-61CC-B6F1-C31806325B56}"/>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12" name="Freeform: Shape 11">
            <a:extLst>
              <a:ext uri="{FF2B5EF4-FFF2-40B4-BE49-F238E27FC236}">
                <a16:creationId xmlns:a16="http://schemas.microsoft.com/office/drawing/2014/main" id="{93C7B6C8-F351-C9EC-F40B-D5CABC5FA603}"/>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6213CD18-1D53-6A62-0504-476E7F492A52}"/>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14" name="Freeform: Shape 13">
            <a:extLst>
              <a:ext uri="{FF2B5EF4-FFF2-40B4-BE49-F238E27FC236}">
                <a16:creationId xmlns:a16="http://schemas.microsoft.com/office/drawing/2014/main" id="{98939670-E0EF-3C75-A83F-4195A334A983}"/>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24" name="Freeform: Shape 23">
            <a:extLst>
              <a:ext uri="{FF2B5EF4-FFF2-40B4-BE49-F238E27FC236}">
                <a16:creationId xmlns:a16="http://schemas.microsoft.com/office/drawing/2014/main" id="{447BD47C-F46F-C334-FA42-44FDC608ED6A}"/>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32" name="Freeform: Shape 31">
            <a:extLst>
              <a:ext uri="{FF2B5EF4-FFF2-40B4-BE49-F238E27FC236}">
                <a16:creationId xmlns:a16="http://schemas.microsoft.com/office/drawing/2014/main" id="{B22A91B6-A044-9981-05F3-D75FB95839A8}"/>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33" name="Rectangle: Rounded Corners 32">
            <a:extLst>
              <a:ext uri="{FF2B5EF4-FFF2-40B4-BE49-F238E27FC236}">
                <a16:creationId xmlns:a16="http://schemas.microsoft.com/office/drawing/2014/main" id="{575B20B9-068F-F827-0CDA-5D533E23DAED}"/>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34" name="Freeform 58">
            <a:extLst>
              <a:ext uri="{FF2B5EF4-FFF2-40B4-BE49-F238E27FC236}">
                <a16:creationId xmlns:a16="http://schemas.microsoft.com/office/drawing/2014/main" id="{4E86BA5E-2BEF-7EAA-6876-F51BC39C7C54}"/>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35" name="TextBox 34">
            <a:extLst>
              <a:ext uri="{FF2B5EF4-FFF2-40B4-BE49-F238E27FC236}">
                <a16:creationId xmlns:a16="http://schemas.microsoft.com/office/drawing/2014/main" id="{0C4CF5BF-1DAC-C88C-25B8-FEBEBD0A827D}"/>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36" name="TextBox 35">
            <a:extLst>
              <a:ext uri="{FF2B5EF4-FFF2-40B4-BE49-F238E27FC236}">
                <a16:creationId xmlns:a16="http://schemas.microsoft.com/office/drawing/2014/main" id="{7725523A-74DD-41A0-020B-14B4935A98EB}"/>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37" name="TextBox 36">
            <a:extLst>
              <a:ext uri="{FF2B5EF4-FFF2-40B4-BE49-F238E27FC236}">
                <a16:creationId xmlns:a16="http://schemas.microsoft.com/office/drawing/2014/main" id="{5CBDD613-D136-9A0B-FDD7-EAB9CA5EB14A}"/>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38" name="TextBox 37">
            <a:extLst>
              <a:ext uri="{FF2B5EF4-FFF2-40B4-BE49-F238E27FC236}">
                <a16:creationId xmlns:a16="http://schemas.microsoft.com/office/drawing/2014/main" id="{C579A0AF-7B21-F1D8-DBCE-89D35AF524F7}"/>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39" name="Graphic 36">
            <a:extLst>
              <a:ext uri="{FF2B5EF4-FFF2-40B4-BE49-F238E27FC236}">
                <a16:creationId xmlns:a16="http://schemas.microsoft.com/office/drawing/2014/main" id="{F0775EF8-BABD-6159-B0BE-D7EAAAD3BD9A}"/>
              </a:ext>
            </a:extLst>
          </p:cNvPr>
          <p:cNvGrpSpPr/>
          <p:nvPr/>
        </p:nvGrpSpPr>
        <p:grpSpPr>
          <a:xfrm>
            <a:off x="11370781" y="427668"/>
            <a:ext cx="209404" cy="243212"/>
            <a:chOff x="5791200" y="3073400"/>
            <a:chExt cx="611194" cy="709872"/>
          </a:xfrm>
          <a:solidFill>
            <a:schemeClr val="accent2"/>
          </a:solidFill>
        </p:grpSpPr>
        <p:sp>
          <p:nvSpPr>
            <p:cNvPr id="40" name="Freeform 51">
              <a:extLst>
                <a:ext uri="{FF2B5EF4-FFF2-40B4-BE49-F238E27FC236}">
                  <a16:creationId xmlns:a16="http://schemas.microsoft.com/office/drawing/2014/main" id="{E74D6921-A9B2-9E82-31F0-0C6785C35402}"/>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41" name="Freeform 52">
              <a:extLst>
                <a:ext uri="{FF2B5EF4-FFF2-40B4-BE49-F238E27FC236}">
                  <a16:creationId xmlns:a16="http://schemas.microsoft.com/office/drawing/2014/main" id="{F1775DC5-AB9F-F680-4FB1-E724CABBF9A2}"/>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42" name="Freeform 53">
              <a:extLst>
                <a:ext uri="{FF2B5EF4-FFF2-40B4-BE49-F238E27FC236}">
                  <a16:creationId xmlns:a16="http://schemas.microsoft.com/office/drawing/2014/main" id="{68AD3B41-25D9-6A22-ED2A-525EBD865726}"/>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43" name="Freeform 54">
              <a:extLst>
                <a:ext uri="{FF2B5EF4-FFF2-40B4-BE49-F238E27FC236}">
                  <a16:creationId xmlns:a16="http://schemas.microsoft.com/office/drawing/2014/main" id="{9BFC94EE-80CC-FE6C-062F-B6DA1A1D69EB}"/>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44" name="Freeform 55">
              <a:extLst>
                <a:ext uri="{FF2B5EF4-FFF2-40B4-BE49-F238E27FC236}">
                  <a16:creationId xmlns:a16="http://schemas.microsoft.com/office/drawing/2014/main" id="{208588A2-EA8F-8A75-B2D5-40135E49971D}"/>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45" name="Freeform 56">
              <a:extLst>
                <a:ext uri="{FF2B5EF4-FFF2-40B4-BE49-F238E27FC236}">
                  <a16:creationId xmlns:a16="http://schemas.microsoft.com/office/drawing/2014/main" id="{9A3D8EB8-301D-112E-6661-55C33E38968F}"/>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46" name="TextBox 45">
            <a:extLst>
              <a:ext uri="{FF2B5EF4-FFF2-40B4-BE49-F238E27FC236}">
                <a16:creationId xmlns:a16="http://schemas.microsoft.com/office/drawing/2014/main" id="{9DEC2758-D9C5-C796-7A6A-D9F49D095259}"/>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9" name="Picture Placeholder 8">
            <a:extLst>
              <a:ext uri="{FF2B5EF4-FFF2-40B4-BE49-F238E27FC236}">
                <a16:creationId xmlns:a16="http://schemas.microsoft.com/office/drawing/2014/main" id="{EEACA92B-3017-DA70-1670-9AA21961120F}"/>
              </a:ext>
            </a:extLst>
          </p:cNvPr>
          <p:cNvSpPr>
            <a:spLocks noGrp="1"/>
          </p:cNvSpPr>
          <p:nvPr>
            <p:ph type="pic" sz="quarter" idx="10"/>
          </p:nvPr>
        </p:nvSpPr>
        <p:spPr/>
      </p:sp>
    </p:spTree>
    <p:extLst>
      <p:ext uri="{BB962C8B-B14F-4D97-AF65-F5344CB8AC3E}">
        <p14:creationId xmlns:p14="http://schemas.microsoft.com/office/powerpoint/2010/main" val="811344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DF89165A-C7CA-8569-47ED-CE84937CCC26}"/>
              </a:ext>
            </a:extLst>
          </p:cNvPr>
          <p:cNvSpPr>
            <a:spLocks noGrp="1"/>
          </p:cNvSpPr>
          <p:nvPr>
            <p:ph type="pic" sz="quarter" idx="10"/>
          </p:nvPr>
        </p:nvSpPr>
        <p:spPr/>
      </p:sp>
      <p:sp>
        <p:nvSpPr>
          <p:cNvPr id="29" name="Rectangle 28">
            <a:extLst>
              <a:ext uri="{FF2B5EF4-FFF2-40B4-BE49-F238E27FC236}">
                <a16:creationId xmlns:a16="http://schemas.microsoft.com/office/drawing/2014/main" id="{0D780E0B-ED22-3D84-10FD-13F00FBEB269}"/>
              </a:ext>
            </a:extLst>
          </p:cNvPr>
          <p:cNvSpPr/>
          <p:nvPr/>
        </p:nvSpPr>
        <p:spPr>
          <a:xfrm>
            <a:off x="5514740" y="1454286"/>
            <a:ext cx="2640130" cy="4074011"/>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2" name="TextBox 1">
            <a:extLst>
              <a:ext uri="{FF2B5EF4-FFF2-40B4-BE49-F238E27FC236}">
                <a16:creationId xmlns:a16="http://schemas.microsoft.com/office/drawing/2014/main" id="{F1644B30-3389-6E4B-98C8-CF242CAFD913}"/>
              </a:ext>
            </a:extLst>
          </p:cNvPr>
          <p:cNvSpPr txBox="1"/>
          <p:nvPr/>
        </p:nvSpPr>
        <p:spPr>
          <a:xfrm>
            <a:off x="415097" y="1417898"/>
            <a:ext cx="4410074" cy="1446550"/>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4400" b="1" noProof="1">
                <a:solidFill>
                  <a:schemeClr val="accent1"/>
                </a:solidFill>
                <a:latin typeface="Manrope" pitchFamily="2" charset="0"/>
              </a:rPr>
              <a:t>Strategic Collaborations</a:t>
            </a:r>
          </a:p>
        </p:txBody>
      </p:sp>
      <p:sp>
        <p:nvSpPr>
          <p:cNvPr id="9" name="Rectangle 8">
            <a:extLst>
              <a:ext uri="{FF2B5EF4-FFF2-40B4-BE49-F238E27FC236}">
                <a16:creationId xmlns:a16="http://schemas.microsoft.com/office/drawing/2014/main" id="{3397C0D1-4DC5-4505-BD09-74B88A19992B}"/>
              </a:ext>
            </a:extLst>
          </p:cNvPr>
          <p:cNvSpPr/>
          <p:nvPr/>
        </p:nvSpPr>
        <p:spPr>
          <a:xfrm>
            <a:off x="479426" y="5084131"/>
            <a:ext cx="4410074" cy="397933"/>
          </a:xfrm>
          <a:prstGeom prst="rect">
            <a:avLst/>
          </a:prstGeom>
          <a:solidFill>
            <a:schemeClr val="accent1"/>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10" name="TextBox 9">
            <a:extLst>
              <a:ext uri="{FF2B5EF4-FFF2-40B4-BE49-F238E27FC236}">
                <a16:creationId xmlns:a16="http://schemas.microsoft.com/office/drawing/2014/main" id="{0D51BA6B-577A-C123-CB26-D4F14F453630}"/>
              </a:ext>
            </a:extLst>
          </p:cNvPr>
          <p:cNvSpPr txBox="1"/>
          <p:nvPr/>
        </p:nvSpPr>
        <p:spPr>
          <a:xfrm>
            <a:off x="902466" y="5132325"/>
            <a:ext cx="3441844"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pPr algn="ctr"/>
            <a:r>
              <a:rPr lang="en-US" noProof="1">
                <a:solidFill>
                  <a:schemeClr val="bg1"/>
                </a:solidFill>
              </a:rPr>
              <a:t>Primary Cloud Infrastructure Provider</a:t>
            </a:r>
          </a:p>
        </p:txBody>
      </p:sp>
      <p:sp>
        <p:nvSpPr>
          <p:cNvPr id="11" name="Isosceles Triangle 10">
            <a:extLst>
              <a:ext uri="{FF2B5EF4-FFF2-40B4-BE49-F238E27FC236}">
                <a16:creationId xmlns:a16="http://schemas.microsoft.com/office/drawing/2014/main" id="{C800490A-E83D-E6FC-FDE4-65173F2DB9A9}"/>
              </a:ext>
            </a:extLst>
          </p:cNvPr>
          <p:cNvSpPr/>
          <p:nvPr/>
        </p:nvSpPr>
        <p:spPr>
          <a:xfrm rot="5400000" flipH="1">
            <a:off x="627108" y="5235911"/>
            <a:ext cx="127678" cy="110067"/>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14" name="TextBox 13">
            <a:extLst>
              <a:ext uri="{FF2B5EF4-FFF2-40B4-BE49-F238E27FC236}">
                <a16:creationId xmlns:a16="http://schemas.microsoft.com/office/drawing/2014/main" id="{8E702A7D-EA26-DFA8-3BFD-37AF71DA3BDB}"/>
              </a:ext>
            </a:extLst>
          </p:cNvPr>
          <p:cNvSpPr txBox="1"/>
          <p:nvPr/>
        </p:nvSpPr>
        <p:spPr>
          <a:xfrm>
            <a:off x="6325491" y="3340813"/>
            <a:ext cx="1678106" cy="307777"/>
          </a:xfrm>
          <a:prstGeom prst="rect">
            <a:avLst/>
          </a:prstGeom>
          <a:noFill/>
        </p:spPr>
        <p:txBody>
          <a:bodyPr wrap="square" rtlCol="0">
            <a:spAutoFit/>
          </a:bodyPr>
          <a:lstStyle>
            <a:defPPr>
              <a:defRPr lang="en-US"/>
            </a:defPPr>
            <a:lvl1pPr algn="ctr">
              <a:defRPr sz="1400" b="1">
                <a:solidFill>
                  <a:schemeClr val="bg1"/>
                </a:solidFill>
                <a:latin typeface="Roboto" panose="02000000000000000000" pitchFamily="2" charset="0"/>
                <a:ea typeface="Roboto" panose="02000000000000000000" pitchFamily="2" charset="0"/>
              </a:defRPr>
            </a:lvl1pPr>
          </a:lstStyle>
          <a:p>
            <a:pPr algn="l"/>
            <a:r>
              <a:rPr lang="en-US" noProof="1"/>
              <a:t>Creative Design</a:t>
            </a:r>
          </a:p>
        </p:txBody>
      </p:sp>
      <p:sp>
        <p:nvSpPr>
          <p:cNvPr id="30" name="TextBox 29">
            <a:extLst>
              <a:ext uri="{FF2B5EF4-FFF2-40B4-BE49-F238E27FC236}">
                <a16:creationId xmlns:a16="http://schemas.microsoft.com/office/drawing/2014/main" id="{4E4A57E4-6898-71CA-32C5-1B29D84DEEEA}"/>
              </a:ext>
            </a:extLst>
          </p:cNvPr>
          <p:cNvSpPr txBox="1"/>
          <p:nvPr/>
        </p:nvSpPr>
        <p:spPr>
          <a:xfrm>
            <a:off x="6325491" y="3889757"/>
            <a:ext cx="1447956" cy="307777"/>
          </a:xfrm>
          <a:prstGeom prst="rect">
            <a:avLst/>
          </a:prstGeom>
          <a:noFill/>
        </p:spPr>
        <p:txBody>
          <a:bodyPr wrap="square" rtlCol="0">
            <a:spAutoFit/>
          </a:bodyPr>
          <a:lstStyle>
            <a:defPPr>
              <a:defRPr lang="en-US"/>
            </a:defPPr>
            <a:lvl1pPr algn="ctr">
              <a:defRPr sz="1400" b="1">
                <a:solidFill>
                  <a:schemeClr val="bg1"/>
                </a:solidFill>
                <a:latin typeface="Roboto" panose="02000000000000000000" pitchFamily="2" charset="0"/>
                <a:ea typeface="Roboto" panose="02000000000000000000" pitchFamily="2" charset="0"/>
              </a:defRPr>
            </a:lvl1pPr>
          </a:lstStyle>
          <a:p>
            <a:pPr algn="l"/>
            <a:r>
              <a:rPr lang="en-US" noProof="1"/>
              <a:t>Marketing</a:t>
            </a:r>
          </a:p>
        </p:txBody>
      </p:sp>
      <p:sp>
        <p:nvSpPr>
          <p:cNvPr id="31" name="TextBox 30">
            <a:extLst>
              <a:ext uri="{FF2B5EF4-FFF2-40B4-BE49-F238E27FC236}">
                <a16:creationId xmlns:a16="http://schemas.microsoft.com/office/drawing/2014/main" id="{9685A7D8-0525-64A1-8D93-813E0A007DB7}"/>
              </a:ext>
            </a:extLst>
          </p:cNvPr>
          <p:cNvSpPr txBox="1"/>
          <p:nvPr/>
        </p:nvSpPr>
        <p:spPr>
          <a:xfrm>
            <a:off x="5793658" y="4438701"/>
            <a:ext cx="2227268" cy="892552"/>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sed do eiusmod</a:t>
            </a:r>
          </a:p>
        </p:txBody>
      </p:sp>
      <p:sp>
        <p:nvSpPr>
          <p:cNvPr id="40" name="Isosceles Triangle 39">
            <a:extLst>
              <a:ext uri="{FF2B5EF4-FFF2-40B4-BE49-F238E27FC236}">
                <a16:creationId xmlns:a16="http://schemas.microsoft.com/office/drawing/2014/main" id="{134CFFA9-6692-6834-35E5-D46AAED36586}"/>
              </a:ext>
            </a:extLst>
          </p:cNvPr>
          <p:cNvSpPr/>
          <p:nvPr/>
        </p:nvSpPr>
        <p:spPr>
          <a:xfrm rot="16200000" flipH="1">
            <a:off x="4641971" y="5228063"/>
            <a:ext cx="127678" cy="110067"/>
          </a:xfrm>
          <a:prstGeom prs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56" name="TextBox 55">
            <a:extLst>
              <a:ext uri="{FF2B5EF4-FFF2-40B4-BE49-F238E27FC236}">
                <a16:creationId xmlns:a16="http://schemas.microsoft.com/office/drawing/2014/main" id="{5A5B5F56-C98B-9F76-C889-59F5EFC24514}"/>
              </a:ext>
            </a:extLst>
          </p:cNvPr>
          <p:cNvSpPr txBox="1"/>
          <p:nvPr/>
        </p:nvSpPr>
        <p:spPr>
          <a:xfrm>
            <a:off x="468351" y="3076969"/>
            <a:ext cx="1267860"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Growth Strategists</a:t>
            </a:r>
          </a:p>
        </p:txBody>
      </p:sp>
      <p:sp>
        <p:nvSpPr>
          <p:cNvPr id="57" name="TextBox 56">
            <a:extLst>
              <a:ext uri="{FF2B5EF4-FFF2-40B4-BE49-F238E27FC236}">
                <a16:creationId xmlns:a16="http://schemas.microsoft.com/office/drawing/2014/main" id="{35D3263E-9DF4-DCF1-D1A4-4DC907DCE81B}"/>
              </a:ext>
            </a:extLst>
          </p:cNvPr>
          <p:cNvSpPr txBox="1"/>
          <p:nvPr/>
        </p:nvSpPr>
        <p:spPr>
          <a:xfrm>
            <a:off x="2015727" y="3185201"/>
            <a:ext cx="3016655" cy="1169551"/>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t>Lorem ipsum dolor sit amet, consectetur adipiscing elit, sed do eiusmod tempor incididunt ut labore et dolore magna aliqua. Ut enim ad minim</a:t>
            </a:r>
          </a:p>
        </p:txBody>
      </p:sp>
      <p:grpSp>
        <p:nvGrpSpPr>
          <p:cNvPr id="58" name="Group 75">
            <a:extLst>
              <a:ext uri="{FF2B5EF4-FFF2-40B4-BE49-F238E27FC236}">
                <a16:creationId xmlns:a16="http://schemas.microsoft.com/office/drawing/2014/main" id="{3DBE1D30-8693-BBDC-9FFD-96077015AA0E}"/>
              </a:ext>
            </a:extLst>
          </p:cNvPr>
          <p:cNvGrpSpPr/>
          <p:nvPr/>
        </p:nvGrpSpPr>
        <p:grpSpPr>
          <a:xfrm>
            <a:off x="5871238" y="3336548"/>
            <a:ext cx="292947" cy="285530"/>
            <a:chOff x="4080141" y="798258"/>
            <a:chExt cx="328062" cy="319755"/>
          </a:xfrm>
          <a:solidFill>
            <a:schemeClr val="bg1"/>
          </a:solidFill>
        </p:grpSpPr>
        <p:sp>
          <p:nvSpPr>
            <p:cNvPr id="12" name="Freeform 76">
              <a:extLst>
                <a:ext uri="{FF2B5EF4-FFF2-40B4-BE49-F238E27FC236}">
                  <a16:creationId xmlns:a16="http://schemas.microsoft.com/office/drawing/2014/main" id="{A5CBAAFA-1117-24E2-1DFC-7713134320C3}"/>
                </a:ext>
              </a:extLst>
            </p:cNvPr>
            <p:cNvSpPr>
              <a:spLocks/>
            </p:cNvSpPr>
            <p:nvPr/>
          </p:nvSpPr>
          <p:spPr bwMode="auto">
            <a:xfrm>
              <a:off x="4080141" y="823174"/>
              <a:ext cx="294839" cy="294839"/>
            </a:xfrm>
            <a:custGeom>
              <a:avLst/>
              <a:gdLst/>
              <a:ahLst/>
              <a:cxnLst>
                <a:cxn ang="0">
                  <a:pos x="141" y="141"/>
                </a:cxn>
                <a:cxn ang="0">
                  <a:pos x="284" y="141"/>
                </a:cxn>
                <a:cxn ang="0">
                  <a:pos x="284" y="141"/>
                </a:cxn>
                <a:cxn ang="0">
                  <a:pos x="283" y="156"/>
                </a:cxn>
                <a:cxn ang="0">
                  <a:pos x="281" y="170"/>
                </a:cxn>
                <a:cxn ang="0">
                  <a:pos x="277" y="185"/>
                </a:cxn>
                <a:cxn ang="0">
                  <a:pos x="274" y="197"/>
                </a:cxn>
                <a:cxn ang="0">
                  <a:pos x="266" y="210"/>
                </a:cxn>
                <a:cxn ang="0">
                  <a:pos x="259" y="221"/>
                </a:cxn>
                <a:cxn ang="0">
                  <a:pos x="252" y="232"/>
                </a:cxn>
                <a:cxn ang="0">
                  <a:pos x="243" y="243"/>
                </a:cxn>
                <a:cxn ang="0">
                  <a:pos x="232" y="252"/>
                </a:cxn>
                <a:cxn ang="0">
                  <a:pos x="221" y="259"/>
                </a:cxn>
                <a:cxn ang="0">
                  <a:pos x="210" y="266"/>
                </a:cxn>
                <a:cxn ang="0">
                  <a:pos x="197" y="273"/>
                </a:cxn>
                <a:cxn ang="0">
                  <a:pos x="185" y="277"/>
                </a:cxn>
                <a:cxn ang="0">
                  <a:pos x="170" y="281"/>
                </a:cxn>
                <a:cxn ang="0">
                  <a:pos x="156" y="283"/>
                </a:cxn>
                <a:cxn ang="0">
                  <a:pos x="141" y="284"/>
                </a:cxn>
                <a:cxn ang="0">
                  <a:pos x="141" y="284"/>
                </a:cxn>
                <a:cxn ang="0">
                  <a:pos x="127" y="283"/>
                </a:cxn>
                <a:cxn ang="0">
                  <a:pos x="112" y="281"/>
                </a:cxn>
                <a:cxn ang="0">
                  <a:pos x="100" y="277"/>
                </a:cxn>
                <a:cxn ang="0">
                  <a:pos x="87" y="273"/>
                </a:cxn>
                <a:cxn ang="0">
                  <a:pos x="74" y="266"/>
                </a:cxn>
                <a:cxn ang="0">
                  <a:pos x="62" y="259"/>
                </a:cxn>
                <a:cxn ang="0">
                  <a:pos x="51" y="252"/>
                </a:cxn>
                <a:cxn ang="0">
                  <a:pos x="42" y="243"/>
                </a:cxn>
                <a:cxn ang="0">
                  <a:pos x="33" y="232"/>
                </a:cxn>
                <a:cxn ang="0">
                  <a:pos x="23" y="221"/>
                </a:cxn>
                <a:cxn ang="0">
                  <a:pos x="16" y="210"/>
                </a:cxn>
                <a:cxn ang="0">
                  <a:pos x="11" y="197"/>
                </a:cxn>
                <a:cxn ang="0">
                  <a:pos x="5" y="185"/>
                </a:cxn>
                <a:cxn ang="0">
                  <a:pos x="2" y="170"/>
                </a:cxn>
                <a:cxn ang="0">
                  <a:pos x="0" y="156"/>
                </a:cxn>
                <a:cxn ang="0">
                  <a:pos x="0" y="141"/>
                </a:cxn>
                <a:cxn ang="0">
                  <a:pos x="0" y="141"/>
                </a:cxn>
                <a:cxn ang="0">
                  <a:pos x="0" y="127"/>
                </a:cxn>
                <a:cxn ang="0">
                  <a:pos x="2" y="114"/>
                </a:cxn>
                <a:cxn ang="0">
                  <a:pos x="5" y="99"/>
                </a:cxn>
                <a:cxn ang="0">
                  <a:pos x="11" y="87"/>
                </a:cxn>
                <a:cxn ang="0">
                  <a:pos x="16" y="74"/>
                </a:cxn>
                <a:cxn ang="0">
                  <a:pos x="23" y="63"/>
                </a:cxn>
                <a:cxn ang="0">
                  <a:pos x="33" y="52"/>
                </a:cxn>
                <a:cxn ang="0">
                  <a:pos x="42" y="41"/>
                </a:cxn>
                <a:cxn ang="0">
                  <a:pos x="51" y="32"/>
                </a:cxn>
                <a:cxn ang="0">
                  <a:pos x="62" y="23"/>
                </a:cxn>
                <a:cxn ang="0">
                  <a:pos x="74" y="16"/>
                </a:cxn>
                <a:cxn ang="0">
                  <a:pos x="87" y="11"/>
                </a:cxn>
                <a:cxn ang="0">
                  <a:pos x="100" y="7"/>
                </a:cxn>
                <a:cxn ang="0">
                  <a:pos x="112" y="3"/>
                </a:cxn>
                <a:cxn ang="0">
                  <a:pos x="127" y="0"/>
                </a:cxn>
                <a:cxn ang="0">
                  <a:pos x="141" y="0"/>
                </a:cxn>
                <a:cxn ang="0">
                  <a:pos x="141" y="141"/>
                </a:cxn>
              </a:cxnLst>
              <a:rect l="0" t="0" r="r" b="b"/>
              <a:pathLst>
                <a:path w="284" h="284">
                  <a:moveTo>
                    <a:pt x="141" y="141"/>
                  </a:moveTo>
                  <a:lnTo>
                    <a:pt x="284" y="141"/>
                  </a:lnTo>
                  <a:lnTo>
                    <a:pt x="284" y="141"/>
                  </a:lnTo>
                  <a:lnTo>
                    <a:pt x="283" y="156"/>
                  </a:lnTo>
                  <a:lnTo>
                    <a:pt x="281" y="170"/>
                  </a:lnTo>
                  <a:lnTo>
                    <a:pt x="277" y="185"/>
                  </a:lnTo>
                  <a:lnTo>
                    <a:pt x="274" y="197"/>
                  </a:lnTo>
                  <a:lnTo>
                    <a:pt x="266" y="210"/>
                  </a:lnTo>
                  <a:lnTo>
                    <a:pt x="259" y="221"/>
                  </a:lnTo>
                  <a:lnTo>
                    <a:pt x="252" y="232"/>
                  </a:lnTo>
                  <a:lnTo>
                    <a:pt x="243" y="243"/>
                  </a:lnTo>
                  <a:lnTo>
                    <a:pt x="232" y="252"/>
                  </a:lnTo>
                  <a:lnTo>
                    <a:pt x="221" y="259"/>
                  </a:lnTo>
                  <a:lnTo>
                    <a:pt x="210" y="266"/>
                  </a:lnTo>
                  <a:lnTo>
                    <a:pt x="197" y="273"/>
                  </a:lnTo>
                  <a:lnTo>
                    <a:pt x="185" y="277"/>
                  </a:lnTo>
                  <a:lnTo>
                    <a:pt x="170" y="281"/>
                  </a:lnTo>
                  <a:lnTo>
                    <a:pt x="156" y="283"/>
                  </a:lnTo>
                  <a:lnTo>
                    <a:pt x="141" y="284"/>
                  </a:lnTo>
                  <a:lnTo>
                    <a:pt x="141" y="284"/>
                  </a:lnTo>
                  <a:lnTo>
                    <a:pt x="127" y="283"/>
                  </a:lnTo>
                  <a:lnTo>
                    <a:pt x="112" y="281"/>
                  </a:lnTo>
                  <a:lnTo>
                    <a:pt x="100" y="277"/>
                  </a:lnTo>
                  <a:lnTo>
                    <a:pt x="87" y="273"/>
                  </a:lnTo>
                  <a:lnTo>
                    <a:pt x="74" y="266"/>
                  </a:lnTo>
                  <a:lnTo>
                    <a:pt x="62" y="259"/>
                  </a:lnTo>
                  <a:lnTo>
                    <a:pt x="51" y="252"/>
                  </a:lnTo>
                  <a:lnTo>
                    <a:pt x="42" y="243"/>
                  </a:lnTo>
                  <a:lnTo>
                    <a:pt x="33" y="232"/>
                  </a:lnTo>
                  <a:lnTo>
                    <a:pt x="23" y="221"/>
                  </a:lnTo>
                  <a:lnTo>
                    <a:pt x="16" y="210"/>
                  </a:lnTo>
                  <a:lnTo>
                    <a:pt x="11" y="197"/>
                  </a:lnTo>
                  <a:lnTo>
                    <a:pt x="5" y="185"/>
                  </a:lnTo>
                  <a:lnTo>
                    <a:pt x="2" y="170"/>
                  </a:lnTo>
                  <a:lnTo>
                    <a:pt x="0" y="156"/>
                  </a:lnTo>
                  <a:lnTo>
                    <a:pt x="0" y="141"/>
                  </a:lnTo>
                  <a:lnTo>
                    <a:pt x="0" y="141"/>
                  </a:lnTo>
                  <a:lnTo>
                    <a:pt x="0" y="127"/>
                  </a:lnTo>
                  <a:lnTo>
                    <a:pt x="2" y="114"/>
                  </a:lnTo>
                  <a:lnTo>
                    <a:pt x="5" y="99"/>
                  </a:lnTo>
                  <a:lnTo>
                    <a:pt x="11" y="87"/>
                  </a:lnTo>
                  <a:lnTo>
                    <a:pt x="16" y="74"/>
                  </a:lnTo>
                  <a:lnTo>
                    <a:pt x="23" y="63"/>
                  </a:lnTo>
                  <a:lnTo>
                    <a:pt x="33" y="52"/>
                  </a:lnTo>
                  <a:lnTo>
                    <a:pt x="42" y="41"/>
                  </a:lnTo>
                  <a:lnTo>
                    <a:pt x="51" y="32"/>
                  </a:lnTo>
                  <a:lnTo>
                    <a:pt x="62" y="23"/>
                  </a:lnTo>
                  <a:lnTo>
                    <a:pt x="74" y="16"/>
                  </a:lnTo>
                  <a:lnTo>
                    <a:pt x="87" y="11"/>
                  </a:lnTo>
                  <a:lnTo>
                    <a:pt x="100" y="7"/>
                  </a:lnTo>
                  <a:lnTo>
                    <a:pt x="112" y="3"/>
                  </a:lnTo>
                  <a:lnTo>
                    <a:pt x="127" y="0"/>
                  </a:lnTo>
                  <a:lnTo>
                    <a:pt x="141" y="0"/>
                  </a:lnTo>
                  <a:lnTo>
                    <a:pt x="141" y="14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noProof="1"/>
            </a:p>
          </p:txBody>
        </p:sp>
        <p:sp>
          <p:nvSpPr>
            <p:cNvPr id="60" name="Freeform 77">
              <a:extLst>
                <a:ext uri="{FF2B5EF4-FFF2-40B4-BE49-F238E27FC236}">
                  <a16:creationId xmlns:a16="http://schemas.microsoft.com/office/drawing/2014/main" id="{17CAC63E-43F2-D58D-491D-DEE4FFF77365}"/>
                </a:ext>
              </a:extLst>
            </p:cNvPr>
            <p:cNvSpPr>
              <a:spLocks/>
            </p:cNvSpPr>
            <p:nvPr/>
          </p:nvSpPr>
          <p:spPr bwMode="auto">
            <a:xfrm>
              <a:off x="4260783" y="798258"/>
              <a:ext cx="147420" cy="147420"/>
            </a:xfrm>
            <a:custGeom>
              <a:avLst/>
              <a:gdLst/>
              <a:ahLst/>
              <a:cxnLst>
                <a:cxn ang="0">
                  <a:pos x="0" y="142"/>
                </a:cxn>
                <a:cxn ang="0">
                  <a:pos x="141" y="142"/>
                </a:cxn>
                <a:cxn ang="0">
                  <a:pos x="141" y="142"/>
                </a:cxn>
                <a:cxn ang="0">
                  <a:pos x="141" y="127"/>
                </a:cxn>
                <a:cxn ang="0">
                  <a:pos x="139" y="113"/>
                </a:cxn>
                <a:cxn ang="0">
                  <a:pos x="136" y="100"/>
                </a:cxn>
                <a:cxn ang="0">
                  <a:pos x="130" y="87"/>
                </a:cxn>
                <a:cxn ang="0">
                  <a:pos x="125" y="74"/>
                </a:cxn>
                <a:cxn ang="0">
                  <a:pos x="118" y="62"/>
                </a:cxn>
                <a:cxn ang="0">
                  <a:pos x="109" y="51"/>
                </a:cxn>
                <a:cxn ang="0">
                  <a:pos x="100" y="42"/>
                </a:cxn>
                <a:cxn ang="0">
                  <a:pos x="91" y="33"/>
                </a:cxn>
                <a:cxn ang="0">
                  <a:pos x="80" y="24"/>
                </a:cxn>
                <a:cxn ang="0">
                  <a:pos x="67" y="16"/>
                </a:cxn>
                <a:cxn ang="0">
                  <a:pos x="54" y="11"/>
                </a:cxn>
                <a:cxn ang="0">
                  <a:pos x="42" y="6"/>
                </a:cxn>
                <a:cxn ang="0">
                  <a:pos x="29" y="2"/>
                </a:cxn>
                <a:cxn ang="0">
                  <a:pos x="14" y="0"/>
                </a:cxn>
                <a:cxn ang="0">
                  <a:pos x="0" y="0"/>
                </a:cxn>
                <a:cxn ang="0">
                  <a:pos x="0" y="142"/>
                </a:cxn>
              </a:cxnLst>
              <a:rect l="0" t="0" r="r" b="b"/>
              <a:pathLst>
                <a:path w="141" h="142">
                  <a:moveTo>
                    <a:pt x="0" y="142"/>
                  </a:moveTo>
                  <a:lnTo>
                    <a:pt x="141" y="142"/>
                  </a:lnTo>
                  <a:lnTo>
                    <a:pt x="141" y="142"/>
                  </a:lnTo>
                  <a:lnTo>
                    <a:pt x="141" y="127"/>
                  </a:lnTo>
                  <a:lnTo>
                    <a:pt x="139" y="113"/>
                  </a:lnTo>
                  <a:lnTo>
                    <a:pt x="136" y="100"/>
                  </a:lnTo>
                  <a:lnTo>
                    <a:pt x="130" y="87"/>
                  </a:lnTo>
                  <a:lnTo>
                    <a:pt x="125" y="74"/>
                  </a:lnTo>
                  <a:lnTo>
                    <a:pt x="118" y="62"/>
                  </a:lnTo>
                  <a:lnTo>
                    <a:pt x="109" y="51"/>
                  </a:lnTo>
                  <a:lnTo>
                    <a:pt x="100" y="42"/>
                  </a:lnTo>
                  <a:lnTo>
                    <a:pt x="91" y="33"/>
                  </a:lnTo>
                  <a:lnTo>
                    <a:pt x="80" y="24"/>
                  </a:lnTo>
                  <a:lnTo>
                    <a:pt x="67" y="16"/>
                  </a:lnTo>
                  <a:lnTo>
                    <a:pt x="54" y="11"/>
                  </a:lnTo>
                  <a:lnTo>
                    <a:pt x="42" y="6"/>
                  </a:lnTo>
                  <a:lnTo>
                    <a:pt x="29" y="2"/>
                  </a:lnTo>
                  <a:lnTo>
                    <a:pt x="14" y="0"/>
                  </a:lnTo>
                  <a:lnTo>
                    <a:pt x="0" y="0"/>
                  </a:lnTo>
                  <a:lnTo>
                    <a:pt x="0" y="14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2400" noProof="1"/>
            </a:p>
          </p:txBody>
        </p:sp>
      </p:grpSp>
      <p:sp>
        <p:nvSpPr>
          <p:cNvPr id="61" name="TextBox 60">
            <a:extLst>
              <a:ext uri="{FF2B5EF4-FFF2-40B4-BE49-F238E27FC236}">
                <a16:creationId xmlns:a16="http://schemas.microsoft.com/office/drawing/2014/main" id="{6575C9A1-BA9D-F84E-7CF4-A2082303CA65}"/>
              </a:ext>
            </a:extLst>
          </p:cNvPr>
          <p:cNvSpPr txBox="1"/>
          <p:nvPr/>
        </p:nvSpPr>
        <p:spPr>
          <a:xfrm>
            <a:off x="501477" y="3849929"/>
            <a:ext cx="1052617" cy="523220"/>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noProof="1"/>
              <a:t>Quality Assurance</a:t>
            </a:r>
          </a:p>
        </p:txBody>
      </p:sp>
      <p:cxnSp>
        <p:nvCxnSpPr>
          <p:cNvPr id="24" name="Straight Connector 23">
            <a:extLst>
              <a:ext uri="{FF2B5EF4-FFF2-40B4-BE49-F238E27FC236}">
                <a16:creationId xmlns:a16="http://schemas.microsoft.com/office/drawing/2014/main" id="{7C911A83-833A-2A1F-D803-D657C9D67B28}"/>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5" name="Freeform: Shape 24">
            <a:extLst>
              <a:ext uri="{FF2B5EF4-FFF2-40B4-BE49-F238E27FC236}">
                <a16:creationId xmlns:a16="http://schemas.microsoft.com/office/drawing/2014/main" id="{54B19581-7A10-06CC-9689-2CF5CF35F5B9}"/>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9B9F5C04-50F6-6992-B2CD-D4D2AFC88D94}"/>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27" name="Freeform: Shape 26">
            <a:extLst>
              <a:ext uri="{FF2B5EF4-FFF2-40B4-BE49-F238E27FC236}">
                <a16:creationId xmlns:a16="http://schemas.microsoft.com/office/drawing/2014/main" id="{720696A2-C9B0-3302-D3A9-10CABAD77EC5}"/>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28" name="Freeform: Shape 27">
            <a:extLst>
              <a:ext uri="{FF2B5EF4-FFF2-40B4-BE49-F238E27FC236}">
                <a16:creationId xmlns:a16="http://schemas.microsoft.com/office/drawing/2014/main" id="{3FDA4699-0B06-0526-9806-D8326BF1C6AD}"/>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37" name="Freeform: Shape 36">
            <a:extLst>
              <a:ext uri="{FF2B5EF4-FFF2-40B4-BE49-F238E27FC236}">
                <a16:creationId xmlns:a16="http://schemas.microsoft.com/office/drawing/2014/main" id="{8531AEAB-C7F8-E5C2-8667-2567909BDDCA}"/>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38" name="Rectangle: Rounded Corners 37">
            <a:extLst>
              <a:ext uri="{FF2B5EF4-FFF2-40B4-BE49-F238E27FC236}">
                <a16:creationId xmlns:a16="http://schemas.microsoft.com/office/drawing/2014/main" id="{288280D3-0194-9BC1-D6BE-73C683A66197}"/>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39" name="Freeform 58">
            <a:extLst>
              <a:ext uri="{FF2B5EF4-FFF2-40B4-BE49-F238E27FC236}">
                <a16:creationId xmlns:a16="http://schemas.microsoft.com/office/drawing/2014/main" id="{44E1B732-287F-03F1-C8E9-5E0C268E2B01}"/>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55" name="TextBox 54">
            <a:extLst>
              <a:ext uri="{FF2B5EF4-FFF2-40B4-BE49-F238E27FC236}">
                <a16:creationId xmlns:a16="http://schemas.microsoft.com/office/drawing/2014/main" id="{88258650-4564-C7D1-027B-188D1568BCA7}"/>
              </a:ext>
            </a:extLst>
          </p:cNvPr>
          <p:cNvSpPr txBox="1"/>
          <p:nvPr/>
        </p:nvSpPr>
        <p:spPr>
          <a:xfrm>
            <a:off x="1108510" y="410775"/>
            <a:ext cx="755598" cy="276999"/>
          </a:xfrm>
          <a:prstGeom prst="rect">
            <a:avLst/>
          </a:prstGeom>
          <a:noFill/>
        </p:spPr>
        <p:txBody>
          <a:bodyPr wrap="square" rtlCol="0">
            <a:spAutoFit/>
          </a:bodyPr>
          <a:lstStyle>
            <a:defPPr>
              <a:defRPr lang="en-US"/>
            </a:defPPr>
            <a:lvl1pPr algn="ctr">
              <a:defRPr sz="1200" b="0">
                <a:solidFill>
                  <a:schemeClr val="bg1">
                    <a:lumMod val="50000"/>
                  </a:schemeClr>
                </a:solidFill>
                <a:latin typeface="Roboto" panose="02000000000000000000" pitchFamily="2" charset="0"/>
                <a:ea typeface="Roboto" panose="02000000000000000000" pitchFamily="2" charset="0"/>
              </a:defRPr>
            </a:lvl1pPr>
          </a:lstStyle>
          <a:p>
            <a:r>
              <a:rPr lang="en-US" noProof="1"/>
              <a:t>Home</a:t>
            </a:r>
          </a:p>
        </p:txBody>
      </p:sp>
      <p:sp>
        <p:nvSpPr>
          <p:cNvPr id="64" name="TextBox 63">
            <a:extLst>
              <a:ext uri="{FF2B5EF4-FFF2-40B4-BE49-F238E27FC236}">
                <a16:creationId xmlns:a16="http://schemas.microsoft.com/office/drawing/2014/main" id="{437E321B-7486-7DB5-DBD0-F5A19041D171}"/>
              </a:ext>
            </a:extLst>
          </p:cNvPr>
          <p:cNvSpPr txBox="1"/>
          <p:nvPr/>
        </p:nvSpPr>
        <p:spPr>
          <a:xfrm>
            <a:off x="1891266" y="410775"/>
            <a:ext cx="830246" cy="276999"/>
          </a:xfrm>
          <a:prstGeom prst="rect">
            <a:avLst/>
          </a:prstGeom>
          <a:noFill/>
        </p:spPr>
        <p:txBody>
          <a:bodyPr wrap="square" rtlCol="0">
            <a:spAutoFit/>
          </a:bodyPr>
          <a:lstStyle>
            <a:defPPr>
              <a:defRPr lang="en-US"/>
            </a:defPPr>
            <a:lvl1pPr algn="ctr">
              <a:defRPr sz="1200" b="1">
                <a:latin typeface="Roboto" panose="02000000000000000000" pitchFamily="2" charset="0"/>
                <a:ea typeface="Roboto" panose="02000000000000000000" pitchFamily="2" charset="0"/>
              </a:defRPr>
            </a:lvl1pPr>
          </a:lstStyle>
          <a:p>
            <a:r>
              <a:rPr lang="en-US" noProof="1"/>
              <a:t>About</a:t>
            </a:r>
          </a:p>
        </p:txBody>
      </p:sp>
      <p:sp>
        <p:nvSpPr>
          <p:cNvPr id="65" name="TextBox 64">
            <a:extLst>
              <a:ext uri="{FF2B5EF4-FFF2-40B4-BE49-F238E27FC236}">
                <a16:creationId xmlns:a16="http://schemas.microsoft.com/office/drawing/2014/main" id="{B564D5AD-7D4E-D26F-19E6-798BAE9D724A}"/>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66" name="TextBox 65">
            <a:extLst>
              <a:ext uri="{FF2B5EF4-FFF2-40B4-BE49-F238E27FC236}">
                <a16:creationId xmlns:a16="http://schemas.microsoft.com/office/drawing/2014/main" id="{5F1FCC53-1B0E-102B-DE00-1D4DC0F52596}"/>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67" name="Graphic 36">
            <a:extLst>
              <a:ext uri="{FF2B5EF4-FFF2-40B4-BE49-F238E27FC236}">
                <a16:creationId xmlns:a16="http://schemas.microsoft.com/office/drawing/2014/main" id="{6AD96835-CB49-97DD-D1A9-45F382B11785}"/>
              </a:ext>
            </a:extLst>
          </p:cNvPr>
          <p:cNvGrpSpPr/>
          <p:nvPr/>
        </p:nvGrpSpPr>
        <p:grpSpPr>
          <a:xfrm>
            <a:off x="11370781" y="427668"/>
            <a:ext cx="209404" cy="243212"/>
            <a:chOff x="5791200" y="3073400"/>
            <a:chExt cx="611194" cy="709872"/>
          </a:xfrm>
          <a:solidFill>
            <a:schemeClr val="accent2"/>
          </a:solidFill>
        </p:grpSpPr>
        <p:sp>
          <p:nvSpPr>
            <p:cNvPr id="68" name="Freeform 51">
              <a:extLst>
                <a:ext uri="{FF2B5EF4-FFF2-40B4-BE49-F238E27FC236}">
                  <a16:creationId xmlns:a16="http://schemas.microsoft.com/office/drawing/2014/main" id="{4F16DA65-B499-B299-C424-CAC3841DBDF7}"/>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69" name="Freeform 52">
              <a:extLst>
                <a:ext uri="{FF2B5EF4-FFF2-40B4-BE49-F238E27FC236}">
                  <a16:creationId xmlns:a16="http://schemas.microsoft.com/office/drawing/2014/main" id="{17011BF7-3F6B-882B-FDF9-5F0298C19681}"/>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70" name="Freeform 53">
              <a:extLst>
                <a:ext uri="{FF2B5EF4-FFF2-40B4-BE49-F238E27FC236}">
                  <a16:creationId xmlns:a16="http://schemas.microsoft.com/office/drawing/2014/main" id="{74418AEB-C52A-FD28-4227-B2F047878D2E}"/>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71" name="Freeform 54">
              <a:extLst>
                <a:ext uri="{FF2B5EF4-FFF2-40B4-BE49-F238E27FC236}">
                  <a16:creationId xmlns:a16="http://schemas.microsoft.com/office/drawing/2014/main" id="{0F46A3F9-80BD-08A8-7506-E7F645601997}"/>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72" name="Freeform 55">
              <a:extLst>
                <a:ext uri="{FF2B5EF4-FFF2-40B4-BE49-F238E27FC236}">
                  <a16:creationId xmlns:a16="http://schemas.microsoft.com/office/drawing/2014/main" id="{3842B66F-EDD3-BF02-F589-F1F03ADBB446}"/>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73" name="Freeform 56">
              <a:extLst>
                <a:ext uri="{FF2B5EF4-FFF2-40B4-BE49-F238E27FC236}">
                  <a16:creationId xmlns:a16="http://schemas.microsoft.com/office/drawing/2014/main" id="{F5F737E6-560D-F4B0-F40F-E2A754516C8E}"/>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74" name="TextBox 73">
            <a:extLst>
              <a:ext uri="{FF2B5EF4-FFF2-40B4-BE49-F238E27FC236}">
                <a16:creationId xmlns:a16="http://schemas.microsoft.com/office/drawing/2014/main" id="{CC1DCF84-AA1F-36B8-4DE0-1F0DD8EFBB5F}"/>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grpSp>
        <p:nvGrpSpPr>
          <p:cNvPr id="62" name="Group 61">
            <a:extLst>
              <a:ext uri="{FF2B5EF4-FFF2-40B4-BE49-F238E27FC236}">
                <a16:creationId xmlns:a16="http://schemas.microsoft.com/office/drawing/2014/main" id="{4B103237-6BF8-ADC7-7040-021483481303}"/>
              </a:ext>
            </a:extLst>
          </p:cNvPr>
          <p:cNvGrpSpPr/>
          <p:nvPr/>
        </p:nvGrpSpPr>
        <p:grpSpPr>
          <a:xfrm>
            <a:off x="5871238" y="3889757"/>
            <a:ext cx="311643" cy="314002"/>
            <a:chOff x="7016750" y="1168400"/>
            <a:chExt cx="384175" cy="387083"/>
          </a:xfrm>
          <a:solidFill>
            <a:schemeClr val="bg1"/>
          </a:solidFill>
        </p:grpSpPr>
        <p:sp>
          <p:nvSpPr>
            <p:cNvPr id="63" name="Freeform 210">
              <a:extLst>
                <a:ext uri="{FF2B5EF4-FFF2-40B4-BE49-F238E27FC236}">
                  <a16:creationId xmlns:a16="http://schemas.microsoft.com/office/drawing/2014/main" id="{606AB337-EA2D-A10B-DDD4-8E7184A3E840}"/>
                </a:ext>
              </a:extLst>
            </p:cNvPr>
            <p:cNvSpPr>
              <a:spLocks noEditPoints="1"/>
            </p:cNvSpPr>
            <p:nvPr/>
          </p:nvSpPr>
          <p:spPr bwMode="auto">
            <a:xfrm>
              <a:off x="7016750" y="1280845"/>
              <a:ext cx="384175" cy="274638"/>
            </a:xfrm>
            <a:custGeom>
              <a:avLst/>
              <a:gdLst>
                <a:gd name="T0" fmla="*/ 2146 w 3388"/>
                <a:gd name="T1" fmla="*/ 434 h 2421"/>
                <a:gd name="T2" fmla="*/ 2111 w 3388"/>
                <a:gd name="T3" fmla="*/ 454 h 2421"/>
                <a:gd name="T4" fmla="*/ 2087 w 3388"/>
                <a:gd name="T5" fmla="*/ 489 h 2421"/>
                <a:gd name="T6" fmla="*/ 858 w 3388"/>
                <a:gd name="T7" fmla="*/ 1118 h 2421"/>
                <a:gd name="T8" fmla="*/ 823 w 3388"/>
                <a:gd name="T9" fmla="*/ 1102 h 2421"/>
                <a:gd name="T10" fmla="*/ 785 w 3388"/>
                <a:gd name="T11" fmla="*/ 1103 h 2421"/>
                <a:gd name="T12" fmla="*/ 752 w 3388"/>
                <a:gd name="T13" fmla="*/ 1118 h 2421"/>
                <a:gd name="T14" fmla="*/ 725 w 3388"/>
                <a:gd name="T15" fmla="*/ 1148 h 2421"/>
                <a:gd name="T16" fmla="*/ 371 w 3388"/>
                <a:gd name="T17" fmla="*/ 1785 h 2421"/>
                <a:gd name="T18" fmla="*/ 369 w 3388"/>
                <a:gd name="T19" fmla="*/ 1825 h 2421"/>
                <a:gd name="T20" fmla="*/ 384 w 3388"/>
                <a:gd name="T21" fmla="*/ 1863 h 2421"/>
                <a:gd name="T22" fmla="*/ 415 w 3388"/>
                <a:gd name="T23" fmla="*/ 1890 h 2421"/>
                <a:gd name="T24" fmla="*/ 455 w 3388"/>
                <a:gd name="T25" fmla="*/ 1902 h 2421"/>
                <a:gd name="T26" fmla="*/ 494 w 3388"/>
                <a:gd name="T27" fmla="*/ 1894 h 2421"/>
                <a:gd name="T28" fmla="*/ 527 w 3388"/>
                <a:gd name="T29" fmla="*/ 1871 h 2421"/>
                <a:gd name="T30" fmla="*/ 834 w 3388"/>
                <a:gd name="T31" fmla="*/ 1328 h 2421"/>
                <a:gd name="T32" fmla="*/ 1616 w 3388"/>
                <a:gd name="T33" fmla="*/ 1898 h 2421"/>
                <a:gd name="T34" fmla="*/ 1656 w 3388"/>
                <a:gd name="T35" fmla="*/ 1905 h 2421"/>
                <a:gd name="T36" fmla="*/ 1695 w 3388"/>
                <a:gd name="T37" fmla="*/ 1893 h 2421"/>
                <a:gd name="T38" fmla="*/ 1725 w 3388"/>
                <a:gd name="T39" fmla="*/ 1867 h 2421"/>
                <a:gd name="T40" fmla="*/ 2183 w 3388"/>
                <a:gd name="T41" fmla="*/ 729 h 2421"/>
                <a:gd name="T42" fmla="*/ 2865 w 3388"/>
                <a:gd name="T43" fmla="*/ 1875 h 2421"/>
                <a:gd name="T44" fmla="*/ 2899 w 3388"/>
                <a:gd name="T45" fmla="*/ 1898 h 2421"/>
                <a:gd name="T46" fmla="*/ 2939 w 3388"/>
                <a:gd name="T47" fmla="*/ 1904 h 2421"/>
                <a:gd name="T48" fmla="*/ 2978 w 3388"/>
                <a:gd name="T49" fmla="*/ 1890 h 2421"/>
                <a:gd name="T50" fmla="*/ 3009 w 3388"/>
                <a:gd name="T51" fmla="*/ 1862 h 2421"/>
                <a:gd name="T52" fmla="*/ 3024 w 3388"/>
                <a:gd name="T53" fmla="*/ 1824 h 2421"/>
                <a:gd name="T54" fmla="*/ 3020 w 3388"/>
                <a:gd name="T55" fmla="*/ 1784 h 2421"/>
                <a:gd name="T56" fmla="*/ 2249 w 3388"/>
                <a:gd name="T57" fmla="*/ 475 h 2421"/>
                <a:gd name="T58" fmla="*/ 2221 w 3388"/>
                <a:gd name="T59" fmla="*/ 446 h 2421"/>
                <a:gd name="T60" fmla="*/ 2184 w 3388"/>
                <a:gd name="T61" fmla="*/ 432 h 2421"/>
                <a:gd name="T62" fmla="*/ 0 w 3388"/>
                <a:gd name="T63" fmla="*/ 0 h 2421"/>
                <a:gd name="T64" fmla="*/ 3388 w 3388"/>
                <a:gd name="T65" fmla="*/ 2421 h 2421"/>
                <a:gd name="T66" fmla="*/ 0 w 3388"/>
                <a:gd name="T67" fmla="*/ 0 h 2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88" h="2421">
                  <a:moveTo>
                    <a:pt x="2164" y="431"/>
                  </a:moveTo>
                  <a:lnTo>
                    <a:pt x="2146" y="434"/>
                  </a:lnTo>
                  <a:lnTo>
                    <a:pt x="2127" y="443"/>
                  </a:lnTo>
                  <a:lnTo>
                    <a:pt x="2111" y="454"/>
                  </a:lnTo>
                  <a:lnTo>
                    <a:pt x="2097" y="469"/>
                  </a:lnTo>
                  <a:lnTo>
                    <a:pt x="2087" y="489"/>
                  </a:lnTo>
                  <a:lnTo>
                    <a:pt x="1613" y="1665"/>
                  </a:lnTo>
                  <a:lnTo>
                    <a:pt x="858" y="1118"/>
                  </a:lnTo>
                  <a:lnTo>
                    <a:pt x="842" y="1108"/>
                  </a:lnTo>
                  <a:lnTo>
                    <a:pt x="823" y="1102"/>
                  </a:lnTo>
                  <a:lnTo>
                    <a:pt x="804" y="1101"/>
                  </a:lnTo>
                  <a:lnTo>
                    <a:pt x="785" y="1103"/>
                  </a:lnTo>
                  <a:lnTo>
                    <a:pt x="768" y="1109"/>
                  </a:lnTo>
                  <a:lnTo>
                    <a:pt x="752" y="1118"/>
                  </a:lnTo>
                  <a:lnTo>
                    <a:pt x="737" y="1132"/>
                  </a:lnTo>
                  <a:lnTo>
                    <a:pt x="725" y="1148"/>
                  </a:lnTo>
                  <a:lnTo>
                    <a:pt x="379" y="1766"/>
                  </a:lnTo>
                  <a:lnTo>
                    <a:pt x="371" y="1785"/>
                  </a:lnTo>
                  <a:lnTo>
                    <a:pt x="368" y="1806"/>
                  </a:lnTo>
                  <a:lnTo>
                    <a:pt x="369" y="1825"/>
                  </a:lnTo>
                  <a:lnTo>
                    <a:pt x="374" y="1844"/>
                  </a:lnTo>
                  <a:lnTo>
                    <a:pt x="384" y="1863"/>
                  </a:lnTo>
                  <a:lnTo>
                    <a:pt x="397" y="1878"/>
                  </a:lnTo>
                  <a:lnTo>
                    <a:pt x="415" y="1890"/>
                  </a:lnTo>
                  <a:lnTo>
                    <a:pt x="434" y="1899"/>
                  </a:lnTo>
                  <a:lnTo>
                    <a:pt x="455" y="1902"/>
                  </a:lnTo>
                  <a:lnTo>
                    <a:pt x="474" y="1900"/>
                  </a:lnTo>
                  <a:lnTo>
                    <a:pt x="494" y="1894"/>
                  </a:lnTo>
                  <a:lnTo>
                    <a:pt x="511" y="1885"/>
                  </a:lnTo>
                  <a:lnTo>
                    <a:pt x="527" y="1871"/>
                  </a:lnTo>
                  <a:lnTo>
                    <a:pt x="539" y="1855"/>
                  </a:lnTo>
                  <a:lnTo>
                    <a:pt x="834" y="1328"/>
                  </a:lnTo>
                  <a:lnTo>
                    <a:pt x="1596" y="1887"/>
                  </a:lnTo>
                  <a:lnTo>
                    <a:pt x="1616" y="1898"/>
                  </a:lnTo>
                  <a:lnTo>
                    <a:pt x="1635" y="1904"/>
                  </a:lnTo>
                  <a:lnTo>
                    <a:pt x="1656" y="1905"/>
                  </a:lnTo>
                  <a:lnTo>
                    <a:pt x="1676" y="1902"/>
                  </a:lnTo>
                  <a:lnTo>
                    <a:pt x="1695" y="1893"/>
                  </a:lnTo>
                  <a:lnTo>
                    <a:pt x="1711" y="1882"/>
                  </a:lnTo>
                  <a:lnTo>
                    <a:pt x="1725" y="1867"/>
                  </a:lnTo>
                  <a:lnTo>
                    <a:pt x="1735" y="1847"/>
                  </a:lnTo>
                  <a:lnTo>
                    <a:pt x="2183" y="729"/>
                  </a:lnTo>
                  <a:lnTo>
                    <a:pt x="2852" y="1859"/>
                  </a:lnTo>
                  <a:lnTo>
                    <a:pt x="2865" y="1875"/>
                  </a:lnTo>
                  <a:lnTo>
                    <a:pt x="2882" y="1888"/>
                  </a:lnTo>
                  <a:lnTo>
                    <a:pt x="2899" y="1898"/>
                  </a:lnTo>
                  <a:lnTo>
                    <a:pt x="2920" y="1903"/>
                  </a:lnTo>
                  <a:lnTo>
                    <a:pt x="2939" y="1904"/>
                  </a:lnTo>
                  <a:lnTo>
                    <a:pt x="2960" y="1900"/>
                  </a:lnTo>
                  <a:lnTo>
                    <a:pt x="2978" y="1890"/>
                  </a:lnTo>
                  <a:lnTo>
                    <a:pt x="2996" y="1878"/>
                  </a:lnTo>
                  <a:lnTo>
                    <a:pt x="3009" y="1862"/>
                  </a:lnTo>
                  <a:lnTo>
                    <a:pt x="3018" y="1843"/>
                  </a:lnTo>
                  <a:lnTo>
                    <a:pt x="3024" y="1824"/>
                  </a:lnTo>
                  <a:lnTo>
                    <a:pt x="3025" y="1803"/>
                  </a:lnTo>
                  <a:lnTo>
                    <a:pt x="3020" y="1784"/>
                  </a:lnTo>
                  <a:lnTo>
                    <a:pt x="3011" y="1765"/>
                  </a:lnTo>
                  <a:lnTo>
                    <a:pt x="2249" y="475"/>
                  </a:lnTo>
                  <a:lnTo>
                    <a:pt x="2237" y="459"/>
                  </a:lnTo>
                  <a:lnTo>
                    <a:pt x="2221" y="446"/>
                  </a:lnTo>
                  <a:lnTo>
                    <a:pt x="2203" y="436"/>
                  </a:lnTo>
                  <a:lnTo>
                    <a:pt x="2184" y="432"/>
                  </a:lnTo>
                  <a:lnTo>
                    <a:pt x="2164" y="431"/>
                  </a:lnTo>
                  <a:close/>
                  <a:moveTo>
                    <a:pt x="0" y="0"/>
                  </a:moveTo>
                  <a:lnTo>
                    <a:pt x="3388" y="0"/>
                  </a:lnTo>
                  <a:lnTo>
                    <a:pt x="3388" y="2421"/>
                  </a:lnTo>
                  <a:lnTo>
                    <a:pt x="0" y="2421"/>
                  </a:lnTo>
                  <a:lnTo>
                    <a:pt x="0"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sp>
          <p:nvSpPr>
            <p:cNvPr id="21" name="Freeform 211">
              <a:extLst>
                <a:ext uri="{FF2B5EF4-FFF2-40B4-BE49-F238E27FC236}">
                  <a16:creationId xmlns:a16="http://schemas.microsoft.com/office/drawing/2014/main" id="{6786CACE-C578-78FB-4826-9881061ED6BF}"/>
                </a:ext>
              </a:extLst>
            </p:cNvPr>
            <p:cNvSpPr>
              <a:spLocks noEditPoints="1"/>
            </p:cNvSpPr>
            <p:nvPr/>
          </p:nvSpPr>
          <p:spPr bwMode="auto">
            <a:xfrm>
              <a:off x="7016750" y="1168400"/>
              <a:ext cx="384175" cy="87313"/>
            </a:xfrm>
            <a:custGeom>
              <a:avLst/>
              <a:gdLst>
                <a:gd name="T0" fmla="*/ 1189 w 3388"/>
                <a:gd name="T1" fmla="*/ 190 h 769"/>
                <a:gd name="T2" fmla="*/ 1153 w 3388"/>
                <a:gd name="T3" fmla="*/ 207 h 769"/>
                <a:gd name="T4" fmla="*/ 1128 w 3388"/>
                <a:gd name="T5" fmla="*/ 238 h 769"/>
                <a:gd name="T6" fmla="*/ 1119 w 3388"/>
                <a:gd name="T7" fmla="*/ 278 h 769"/>
                <a:gd name="T8" fmla="*/ 1121 w 3388"/>
                <a:gd name="T9" fmla="*/ 511 h 769"/>
                <a:gd name="T10" fmla="*/ 1139 w 3388"/>
                <a:gd name="T11" fmla="*/ 547 h 769"/>
                <a:gd name="T12" fmla="*/ 1169 w 3388"/>
                <a:gd name="T13" fmla="*/ 573 h 769"/>
                <a:gd name="T14" fmla="*/ 1210 w 3388"/>
                <a:gd name="T15" fmla="*/ 581 h 769"/>
                <a:gd name="T16" fmla="*/ 1250 w 3388"/>
                <a:gd name="T17" fmla="*/ 573 h 769"/>
                <a:gd name="T18" fmla="*/ 1281 w 3388"/>
                <a:gd name="T19" fmla="*/ 547 h 769"/>
                <a:gd name="T20" fmla="*/ 1299 w 3388"/>
                <a:gd name="T21" fmla="*/ 511 h 769"/>
                <a:gd name="T22" fmla="*/ 1301 w 3388"/>
                <a:gd name="T23" fmla="*/ 278 h 769"/>
                <a:gd name="T24" fmla="*/ 1293 w 3388"/>
                <a:gd name="T25" fmla="*/ 238 h 769"/>
                <a:gd name="T26" fmla="*/ 1267 w 3388"/>
                <a:gd name="T27" fmla="*/ 207 h 769"/>
                <a:gd name="T28" fmla="*/ 1231 w 3388"/>
                <a:gd name="T29" fmla="*/ 190 h 769"/>
                <a:gd name="T30" fmla="*/ 829 w 3388"/>
                <a:gd name="T31" fmla="*/ 187 h 769"/>
                <a:gd name="T32" fmla="*/ 787 w 3388"/>
                <a:gd name="T33" fmla="*/ 196 h 769"/>
                <a:gd name="T34" fmla="*/ 757 w 3388"/>
                <a:gd name="T35" fmla="*/ 221 h 769"/>
                <a:gd name="T36" fmla="*/ 739 w 3388"/>
                <a:gd name="T37" fmla="*/ 257 h 769"/>
                <a:gd name="T38" fmla="*/ 737 w 3388"/>
                <a:gd name="T39" fmla="*/ 491 h 769"/>
                <a:gd name="T40" fmla="*/ 746 w 3388"/>
                <a:gd name="T41" fmla="*/ 531 h 769"/>
                <a:gd name="T42" fmla="*/ 771 w 3388"/>
                <a:gd name="T43" fmla="*/ 561 h 769"/>
                <a:gd name="T44" fmla="*/ 807 w 3388"/>
                <a:gd name="T45" fmla="*/ 579 h 769"/>
                <a:gd name="T46" fmla="*/ 849 w 3388"/>
                <a:gd name="T47" fmla="*/ 579 h 769"/>
                <a:gd name="T48" fmla="*/ 886 w 3388"/>
                <a:gd name="T49" fmla="*/ 561 h 769"/>
                <a:gd name="T50" fmla="*/ 911 w 3388"/>
                <a:gd name="T51" fmla="*/ 531 h 769"/>
                <a:gd name="T52" fmla="*/ 920 w 3388"/>
                <a:gd name="T53" fmla="*/ 491 h 769"/>
                <a:gd name="T54" fmla="*/ 917 w 3388"/>
                <a:gd name="T55" fmla="*/ 257 h 769"/>
                <a:gd name="T56" fmla="*/ 899 w 3388"/>
                <a:gd name="T57" fmla="*/ 221 h 769"/>
                <a:gd name="T58" fmla="*/ 869 w 3388"/>
                <a:gd name="T59" fmla="*/ 196 h 769"/>
                <a:gd name="T60" fmla="*/ 829 w 3388"/>
                <a:gd name="T61" fmla="*/ 187 h 769"/>
                <a:gd name="T62" fmla="*/ 423 w 3388"/>
                <a:gd name="T63" fmla="*/ 190 h 769"/>
                <a:gd name="T64" fmla="*/ 386 w 3388"/>
                <a:gd name="T65" fmla="*/ 207 h 769"/>
                <a:gd name="T66" fmla="*/ 361 w 3388"/>
                <a:gd name="T67" fmla="*/ 238 h 769"/>
                <a:gd name="T68" fmla="*/ 352 w 3388"/>
                <a:gd name="T69" fmla="*/ 278 h 769"/>
                <a:gd name="T70" fmla="*/ 355 w 3388"/>
                <a:gd name="T71" fmla="*/ 511 h 769"/>
                <a:gd name="T72" fmla="*/ 373 w 3388"/>
                <a:gd name="T73" fmla="*/ 547 h 769"/>
                <a:gd name="T74" fmla="*/ 403 w 3388"/>
                <a:gd name="T75" fmla="*/ 573 h 769"/>
                <a:gd name="T76" fmla="*/ 444 w 3388"/>
                <a:gd name="T77" fmla="*/ 581 h 769"/>
                <a:gd name="T78" fmla="*/ 485 w 3388"/>
                <a:gd name="T79" fmla="*/ 573 h 769"/>
                <a:gd name="T80" fmla="*/ 515 w 3388"/>
                <a:gd name="T81" fmla="*/ 547 h 769"/>
                <a:gd name="T82" fmla="*/ 533 w 3388"/>
                <a:gd name="T83" fmla="*/ 511 h 769"/>
                <a:gd name="T84" fmla="*/ 535 w 3388"/>
                <a:gd name="T85" fmla="*/ 278 h 769"/>
                <a:gd name="T86" fmla="*/ 526 w 3388"/>
                <a:gd name="T87" fmla="*/ 238 h 769"/>
                <a:gd name="T88" fmla="*/ 501 w 3388"/>
                <a:gd name="T89" fmla="*/ 207 h 769"/>
                <a:gd name="T90" fmla="*/ 465 w 3388"/>
                <a:gd name="T91" fmla="*/ 190 h 769"/>
                <a:gd name="T92" fmla="*/ 0 w 3388"/>
                <a:gd name="T93" fmla="*/ 0 h 769"/>
                <a:gd name="T94" fmla="*/ 3388 w 3388"/>
                <a:gd name="T95" fmla="*/ 769 h 769"/>
                <a:gd name="T96" fmla="*/ 0 w 3388"/>
                <a:gd name="T97" fmla="*/ 0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8" h="769">
                  <a:moveTo>
                    <a:pt x="1210" y="187"/>
                  </a:moveTo>
                  <a:lnTo>
                    <a:pt x="1189" y="190"/>
                  </a:lnTo>
                  <a:lnTo>
                    <a:pt x="1169" y="196"/>
                  </a:lnTo>
                  <a:lnTo>
                    <a:pt x="1153" y="207"/>
                  </a:lnTo>
                  <a:lnTo>
                    <a:pt x="1139" y="221"/>
                  </a:lnTo>
                  <a:lnTo>
                    <a:pt x="1128" y="238"/>
                  </a:lnTo>
                  <a:lnTo>
                    <a:pt x="1121" y="257"/>
                  </a:lnTo>
                  <a:lnTo>
                    <a:pt x="1119" y="278"/>
                  </a:lnTo>
                  <a:lnTo>
                    <a:pt x="1119" y="491"/>
                  </a:lnTo>
                  <a:lnTo>
                    <a:pt x="1121" y="511"/>
                  </a:lnTo>
                  <a:lnTo>
                    <a:pt x="1128" y="531"/>
                  </a:lnTo>
                  <a:lnTo>
                    <a:pt x="1139" y="547"/>
                  </a:lnTo>
                  <a:lnTo>
                    <a:pt x="1153" y="561"/>
                  </a:lnTo>
                  <a:lnTo>
                    <a:pt x="1169" y="573"/>
                  </a:lnTo>
                  <a:lnTo>
                    <a:pt x="1189" y="579"/>
                  </a:lnTo>
                  <a:lnTo>
                    <a:pt x="1210" y="581"/>
                  </a:lnTo>
                  <a:lnTo>
                    <a:pt x="1231" y="579"/>
                  </a:lnTo>
                  <a:lnTo>
                    <a:pt x="1250" y="573"/>
                  </a:lnTo>
                  <a:lnTo>
                    <a:pt x="1267" y="561"/>
                  </a:lnTo>
                  <a:lnTo>
                    <a:pt x="1281" y="547"/>
                  </a:lnTo>
                  <a:lnTo>
                    <a:pt x="1293" y="531"/>
                  </a:lnTo>
                  <a:lnTo>
                    <a:pt x="1299" y="511"/>
                  </a:lnTo>
                  <a:lnTo>
                    <a:pt x="1301" y="491"/>
                  </a:lnTo>
                  <a:lnTo>
                    <a:pt x="1301" y="278"/>
                  </a:lnTo>
                  <a:lnTo>
                    <a:pt x="1299" y="257"/>
                  </a:lnTo>
                  <a:lnTo>
                    <a:pt x="1293" y="238"/>
                  </a:lnTo>
                  <a:lnTo>
                    <a:pt x="1281" y="221"/>
                  </a:lnTo>
                  <a:lnTo>
                    <a:pt x="1267" y="207"/>
                  </a:lnTo>
                  <a:lnTo>
                    <a:pt x="1250" y="196"/>
                  </a:lnTo>
                  <a:lnTo>
                    <a:pt x="1231" y="190"/>
                  </a:lnTo>
                  <a:lnTo>
                    <a:pt x="1210" y="187"/>
                  </a:lnTo>
                  <a:close/>
                  <a:moveTo>
                    <a:pt x="829" y="187"/>
                  </a:moveTo>
                  <a:lnTo>
                    <a:pt x="807" y="190"/>
                  </a:lnTo>
                  <a:lnTo>
                    <a:pt x="787" y="196"/>
                  </a:lnTo>
                  <a:lnTo>
                    <a:pt x="771" y="207"/>
                  </a:lnTo>
                  <a:lnTo>
                    <a:pt x="757" y="221"/>
                  </a:lnTo>
                  <a:lnTo>
                    <a:pt x="746" y="238"/>
                  </a:lnTo>
                  <a:lnTo>
                    <a:pt x="739" y="257"/>
                  </a:lnTo>
                  <a:lnTo>
                    <a:pt x="737" y="278"/>
                  </a:lnTo>
                  <a:lnTo>
                    <a:pt x="737" y="491"/>
                  </a:lnTo>
                  <a:lnTo>
                    <a:pt x="739" y="511"/>
                  </a:lnTo>
                  <a:lnTo>
                    <a:pt x="746" y="531"/>
                  </a:lnTo>
                  <a:lnTo>
                    <a:pt x="757" y="547"/>
                  </a:lnTo>
                  <a:lnTo>
                    <a:pt x="771" y="561"/>
                  </a:lnTo>
                  <a:lnTo>
                    <a:pt x="787" y="573"/>
                  </a:lnTo>
                  <a:lnTo>
                    <a:pt x="807" y="579"/>
                  </a:lnTo>
                  <a:lnTo>
                    <a:pt x="829" y="581"/>
                  </a:lnTo>
                  <a:lnTo>
                    <a:pt x="849" y="579"/>
                  </a:lnTo>
                  <a:lnTo>
                    <a:pt x="869" y="573"/>
                  </a:lnTo>
                  <a:lnTo>
                    <a:pt x="886" y="561"/>
                  </a:lnTo>
                  <a:lnTo>
                    <a:pt x="899" y="547"/>
                  </a:lnTo>
                  <a:lnTo>
                    <a:pt x="911" y="531"/>
                  </a:lnTo>
                  <a:lnTo>
                    <a:pt x="917" y="511"/>
                  </a:lnTo>
                  <a:lnTo>
                    <a:pt x="920" y="491"/>
                  </a:lnTo>
                  <a:lnTo>
                    <a:pt x="920" y="278"/>
                  </a:lnTo>
                  <a:lnTo>
                    <a:pt x="917" y="257"/>
                  </a:lnTo>
                  <a:lnTo>
                    <a:pt x="911" y="238"/>
                  </a:lnTo>
                  <a:lnTo>
                    <a:pt x="899" y="221"/>
                  </a:lnTo>
                  <a:lnTo>
                    <a:pt x="886" y="207"/>
                  </a:lnTo>
                  <a:lnTo>
                    <a:pt x="869" y="196"/>
                  </a:lnTo>
                  <a:lnTo>
                    <a:pt x="849" y="190"/>
                  </a:lnTo>
                  <a:lnTo>
                    <a:pt x="829" y="187"/>
                  </a:lnTo>
                  <a:close/>
                  <a:moveTo>
                    <a:pt x="444" y="187"/>
                  </a:moveTo>
                  <a:lnTo>
                    <a:pt x="423" y="190"/>
                  </a:lnTo>
                  <a:lnTo>
                    <a:pt x="403" y="196"/>
                  </a:lnTo>
                  <a:lnTo>
                    <a:pt x="386" y="207"/>
                  </a:lnTo>
                  <a:lnTo>
                    <a:pt x="373" y="221"/>
                  </a:lnTo>
                  <a:lnTo>
                    <a:pt x="361" y="238"/>
                  </a:lnTo>
                  <a:lnTo>
                    <a:pt x="355" y="257"/>
                  </a:lnTo>
                  <a:lnTo>
                    <a:pt x="352" y="278"/>
                  </a:lnTo>
                  <a:lnTo>
                    <a:pt x="352" y="491"/>
                  </a:lnTo>
                  <a:lnTo>
                    <a:pt x="355" y="511"/>
                  </a:lnTo>
                  <a:lnTo>
                    <a:pt x="361" y="531"/>
                  </a:lnTo>
                  <a:lnTo>
                    <a:pt x="373" y="547"/>
                  </a:lnTo>
                  <a:lnTo>
                    <a:pt x="386" y="561"/>
                  </a:lnTo>
                  <a:lnTo>
                    <a:pt x="403" y="573"/>
                  </a:lnTo>
                  <a:lnTo>
                    <a:pt x="423" y="579"/>
                  </a:lnTo>
                  <a:lnTo>
                    <a:pt x="444" y="581"/>
                  </a:lnTo>
                  <a:lnTo>
                    <a:pt x="465" y="579"/>
                  </a:lnTo>
                  <a:lnTo>
                    <a:pt x="485" y="573"/>
                  </a:lnTo>
                  <a:lnTo>
                    <a:pt x="501" y="561"/>
                  </a:lnTo>
                  <a:lnTo>
                    <a:pt x="515" y="547"/>
                  </a:lnTo>
                  <a:lnTo>
                    <a:pt x="526" y="531"/>
                  </a:lnTo>
                  <a:lnTo>
                    <a:pt x="533" y="511"/>
                  </a:lnTo>
                  <a:lnTo>
                    <a:pt x="535" y="491"/>
                  </a:lnTo>
                  <a:lnTo>
                    <a:pt x="535" y="278"/>
                  </a:lnTo>
                  <a:lnTo>
                    <a:pt x="533" y="257"/>
                  </a:lnTo>
                  <a:lnTo>
                    <a:pt x="526" y="238"/>
                  </a:lnTo>
                  <a:lnTo>
                    <a:pt x="515" y="221"/>
                  </a:lnTo>
                  <a:lnTo>
                    <a:pt x="501" y="207"/>
                  </a:lnTo>
                  <a:lnTo>
                    <a:pt x="485" y="196"/>
                  </a:lnTo>
                  <a:lnTo>
                    <a:pt x="465" y="190"/>
                  </a:lnTo>
                  <a:lnTo>
                    <a:pt x="444" y="187"/>
                  </a:lnTo>
                  <a:close/>
                  <a:moveTo>
                    <a:pt x="0" y="0"/>
                  </a:moveTo>
                  <a:lnTo>
                    <a:pt x="3388" y="0"/>
                  </a:lnTo>
                  <a:lnTo>
                    <a:pt x="3388" y="769"/>
                  </a:lnTo>
                  <a:lnTo>
                    <a:pt x="0" y="769"/>
                  </a:lnTo>
                  <a:lnTo>
                    <a:pt x="0" y="0"/>
                  </a:lnTo>
                  <a:close/>
                </a:path>
              </a:pathLst>
            </a:cu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solidFill>
                  <a:schemeClr val="lt1"/>
                </a:solidFill>
              </a:endParaRPr>
            </a:p>
          </p:txBody>
        </p:sp>
      </p:grpSp>
      <p:sp>
        <p:nvSpPr>
          <p:cNvPr id="77" name="Rectangle 4">
            <a:extLst>
              <a:ext uri="{FF2B5EF4-FFF2-40B4-BE49-F238E27FC236}">
                <a16:creationId xmlns:a16="http://schemas.microsoft.com/office/drawing/2014/main" id="{25F0F871-9505-A85F-AFCE-AC5AE46C44DC}"/>
              </a:ext>
            </a:extLst>
          </p:cNvPr>
          <p:cNvSpPr>
            <a:spLocks noChangeArrowheads="1"/>
          </p:cNvSpPr>
          <p:nvPr/>
        </p:nvSpPr>
        <p:spPr bwMode="auto">
          <a:xfrm>
            <a:off x="6977717" y="1539479"/>
            <a:ext cx="1082694" cy="584775"/>
          </a:xfrm>
          <a:prstGeom prst="rect">
            <a:avLst/>
          </a:prstGeom>
          <a:noFill/>
        </p:spPr>
        <p:txBody>
          <a:bodyPr wrap="square" rtlCol="0">
            <a:spAutoFit/>
          </a:bodyPr>
          <a:lstStyle/>
          <a:p>
            <a:r>
              <a:rPr lang="en-US" sz="3200" b="1" noProof="1">
                <a:solidFill>
                  <a:schemeClr val="bg1"/>
                </a:solidFill>
                <a:latin typeface="Roboto" panose="02000000000000000000" pitchFamily="2" charset="0"/>
                <a:ea typeface="Roboto" panose="02000000000000000000" pitchFamily="2" charset="0"/>
              </a:rPr>
              <a:t>14th</a:t>
            </a:r>
          </a:p>
        </p:txBody>
      </p:sp>
      <p:sp>
        <p:nvSpPr>
          <p:cNvPr id="80" name="TextBox 79">
            <a:extLst>
              <a:ext uri="{FF2B5EF4-FFF2-40B4-BE49-F238E27FC236}">
                <a16:creationId xmlns:a16="http://schemas.microsoft.com/office/drawing/2014/main" id="{1FE8D78F-6F2E-E6BB-E585-A4B98B4FABC5}"/>
              </a:ext>
            </a:extLst>
          </p:cNvPr>
          <p:cNvSpPr txBox="1"/>
          <p:nvPr/>
        </p:nvSpPr>
        <p:spPr>
          <a:xfrm>
            <a:off x="9485306" y="1695691"/>
            <a:ext cx="2227268" cy="892552"/>
          </a:xfrm>
          <a:prstGeom prst="rect">
            <a:avLst/>
          </a:prstGeom>
          <a:noFill/>
        </p:spPr>
        <p:txBody>
          <a:bodyPr wrap="square" rtlCol="0">
            <a:spAutoFit/>
          </a:bodyPr>
          <a:lstStyle>
            <a:defPPr>
              <a:defRPr lang="en-US"/>
            </a:defPPr>
            <a:lvl1pPr>
              <a:lnSpc>
                <a:spcPct val="150000"/>
              </a:lnSpc>
              <a:defRPr sz="1200" i="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sed do eiusmod</a:t>
            </a:r>
          </a:p>
        </p:txBody>
      </p:sp>
    </p:spTree>
    <p:extLst>
      <p:ext uri="{BB962C8B-B14F-4D97-AF65-F5344CB8AC3E}">
        <p14:creationId xmlns:p14="http://schemas.microsoft.com/office/powerpoint/2010/main" val="32655413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534D80AA-DEAD-5598-0534-9234503E6E80}"/>
              </a:ext>
            </a:extLst>
          </p:cNvPr>
          <p:cNvSpPr txBox="1"/>
          <p:nvPr/>
        </p:nvSpPr>
        <p:spPr>
          <a:xfrm>
            <a:off x="4976860" y="1382619"/>
            <a:ext cx="6852283" cy="1446550"/>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8800" b="1" noProof="1">
                <a:solidFill>
                  <a:schemeClr val="accent2"/>
                </a:solidFill>
                <a:latin typeface="Manrope" pitchFamily="2" charset="0"/>
              </a:rPr>
              <a:t>THANK YOU</a:t>
            </a:r>
            <a:endParaRPr lang="en-US" sz="8800" b="1" noProof="1">
              <a:solidFill>
                <a:schemeClr val="accent1"/>
              </a:solidFill>
              <a:latin typeface="Manrope" pitchFamily="2" charset="0"/>
            </a:endParaRPr>
          </a:p>
        </p:txBody>
      </p:sp>
      <p:sp>
        <p:nvSpPr>
          <p:cNvPr id="18" name="TextBox 17">
            <a:extLst>
              <a:ext uri="{FF2B5EF4-FFF2-40B4-BE49-F238E27FC236}">
                <a16:creationId xmlns:a16="http://schemas.microsoft.com/office/drawing/2014/main" id="{9B585A27-4194-83C7-8CBD-E82F18B6B1A4}"/>
              </a:ext>
            </a:extLst>
          </p:cNvPr>
          <p:cNvSpPr txBox="1"/>
          <p:nvPr/>
        </p:nvSpPr>
        <p:spPr>
          <a:xfrm>
            <a:off x="5071946" y="2673834"/>
            <a:ext cx="6498513" cy="923330"/>
          </a:xfrm>
          <a:prstGeom prst="rect">
            <a:avLst/>
          </a:prstGeom>
          <a:noFill/>
        </p:spPr>
        <p:txBody>
          <a:bodyPr wrap="square" rtlCol="0">
            <a:spAutoFit/>
          </a:bodyPr>
          <a:lstStyle>
            <a:defPPr>
              <a:defRPr lang="en-US"/>
            </a:defPPr>
            <a:lvl1pPr>
              <a:defRPr sz="4000">
                <a:latin typeface="Poppins" panose="00000500000000000000" pitchFamily="2" charset="0"/>
                <a:cs typeface="Poppins" panose="00000500000000000000" pitchFamily="2" charset="0"/>
              </a:defRPr>
            </a:lvl1pPr>
          </a:lstStyle>
          <a:p>
            <a:r>
              <a:rPr lang="en-US" sz="5400" b="1" noProof="1">
                <a:solidFill>
                  <a:schemeClr val="accent1"/>
                </a:solidFill>
                <a:latin typeface="Manrope" pitchFamily="2" charset="0"/>
              </a:rPr>
              <a:t>See You Next Time</a:t>
            </a:r>
          </a:p>
        </p:txBody>
      </p:sp>
      <p:sp>
        <p:nvSpPr>
          <p:cNvPr id="32" name="TextBox 31">
            <a:extLst>
              <a:ext uri="{FF2B5EF4-FFF2-40B4-BE49-F238E27FC236}">
                <a16:creationId xmlns:a16="http://schemas.microsoft.com/office/drawing/2014/main" id="{A905674D-843A-7722-B268-E34CEAA6259E}"/>
              </a:ext>
            </a:extLst>
          </p:cNvPr>
          <p:cNvSpPr txBox="1"/>
          <p:nvPr/>
        </p:nvSpPr>
        <p:spPr>
          <a:xfrm>
            <a:off x="5958166" y="4729265"/>
            <a:ext cx="1771040" cy="338554"/>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dirty="0"/>
              <a:t>+123-456-7890</a:t>
            </a:r>
          </a:p>
        </p:txBody>
      </p:sp>
      <p:sp>
        <p:nvSpPr>
          <p:cNvPr id="33" name="TextBox 32">
            <a:extLst>
              <a:ext uri="{FF2B5EF4-FFF2-40B4-BE49-F238E27FC236}">
                <a16:creationId xmlns:a16="http://schemas.microsoft.com/office/drawing/2014/main" id="{C3252EB4-C9AE-88BC-A9AB-D2138A5A531C}"/>
              </a:ext>
            </a:extLst>
          </p:cNvPr>
          <p:cNvSpPr txBox="1"/>
          <p:nvPr/>
        </p:nvSpPr>
        <p:spPr>
          <a:xfrm>
            <a:off x="6386719" y="4389387"/>
            <a:ext cx="1771039"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dirty="0"/>
              <a:t>Telephone</a:t>
            </a:r>
          </a:p>
        </p:txBody>
      </p:sp>
      <p:sp>
        <p:nvSpPr>
          <p:cNvPr id="34" name="Freeform 31">
            <a:extLst>
              <a:ext uri="{FF2B5EF4-FFF2-40B4-BE49-F238E27FC236}">
                <a16:creationId xmlns:a16="http://schemas.microsoft.com/office/drawing/2014/main" id="{4040864D-FE14-3D0D-1E9E-A40B4A51582B}"/>
              </a:ext>
            </a:extLst>
          </p:cNvPr>
          <p:cNvSpPr>
            <a:spLocks/>
          </p:cNvSpPr>
          <p:nvPr/>
        </p:nvSpPr>
        <p:spPr bwMode="auto">
          <a:xfrm>
            <a:off x="6075213" y="4456988"/>
            <a:ext cx="172574" cy="172574"/>
          </a:xfrm>
          <a:custGeom>
            <a:avLst/>
            <a:gdLst/>
            <a:ahLst/>
            <a:cxnLst>
              <a:cxn ang="0">
                <a:pos x="253" y="201"/>
              </a:cxn>
              <a:cxn ang="0">
                <a:pos x="250" y="212"/>
              </a:cxn>
              <a:cxn ang="0">
                <a:pos x="214" y="246"/>
              </a:cxn>
              <a:cxn ang="0">
                <a:pos x="208" y="252"/>
              </a:cxn>
              <a:cxn ang="0">
                <a:pos x="201" y="254"/>
              </a:cxn>
              <a:cxn ang="0">
                <a:pos x="199" y="254"/>
              </a:cxn>
              <a:cxn ang="0">
                <a:pos x="195" y="254"/>
              </a:cxn>
              <a:cxn ang="0">
                <a:pos x="179" y="252"/>
              </a:cxn>
              <a:cxn ang="0">
                <a:pos x="150" y="245"/>
              </a:cxn>
              <a:cxn ang="0">
                <a:pos x="134" y="236"/>
              </a:cxn>
              <a:cxn ang="0">
                <a:pos x="114" y="223"/>
              </a:cxn>
              <a:cxn ang="0">
                <a:pos x="69" y="187"/>
              </a:cxn>
              <a:cxn ang="0">
                <a:pos x="52" y="169"/>
              </a:cxn>
              <a:cxn ang="0">
                <a:pos x="38" y="150"/>
              </a:cxn>
              <a:cxn ang="0">
                <a:pos x="18" y="120"/>
              </a:cxn>
              <a:cxn ang="0">
                <a:pos x="11" y="105"/>
              </a:cxn>
              <a:cxn ang="0">
                <a:pos x="7" y="92"/>
              </a:cxn>
              <a:cxn ang="0">
                <a:pos x="1" y="72"/>
              </a:cxn>
              <a:cxn ang="0">
                <a:pos x="0" y="60"/>
              </a:cxn>
              <a:cxn ang="0">
                <a:pos x="1" y="54"/>
              </a:cxn>
              <a:cxn ang="0">
                <a:pos x="3" y="47"/>
              </a:cxn>
              <a:cxn ang="0">
                <a:pos x="43" y="5"/>
              </a:cxn>
              <a:cxn ang="0">
                <a:pos x="47" y="2"/>
              </a:cxn>
              <a:cxn ang="0">
                <a:pos x="52" y="0"/>
              </a:cxn>
              <a:cxn ang="0">
                <a:pos x="58" y="4"/>
              </a:cxn>
              <a:cxn ang="0">
                <a:pos x="63" y="7"/>
              </a:cxn>
              <a:cxn ang="0">
                <a:pos x="92" y="62"/>
              </a:cxn>
              <a:cxn ang="0">
                <a:pos x="92" y="72"/>
              </a:cxn>
              <a:cxn ang="0">
                <a:pos x="90" y="76"/>
              </a:cxn>
              <a:cxn ang="0">
                <a:pos x="76" y="94"/>
              </a:cxn>
              <a:cxn ang="0">
                <a:pos x="74" y="96"/>
              </a:cxn>
              <a:cxn ang="0">
                <a:pos x="74" y="98"/>
              </a:cxn>
              <a:cxn ang="0">
                <a:pos x="79" y="110"/>
              </a:cxn>
              <a:cxn ang="0">
                <a:pos x="88" y="125"/>
              </a:cxn>
              <a:cxn ang="0">
                <a:pos x="96" y="136"/>
              </a:cxn>
              <a:cxn ang="0">
                <a:pos x="108" y="147"/>
              </a:cxn>
              <a:cxn ang="0">
                <a:pos x="128" y="167"/>
              </a:cxn>
              <a:cxn ang="0">
                <a:pos x="145" y="176"/>
              </a:cxn>
              <a:cxn ang="0">
                <a:pos x="154" y="181"/>
              </a:cxn>
              <a:cxn ang="0">
                <a:pos x="157" y="181"/>
              </a:cxn>
              <a:cxn ang="0">
                <a:pos x="159" y="181"/>
              </a:cxn>
              <a:cxn ang="0">
                <a:pos x="177" y="165"/>
              </a:cxn>
              <a:cxn ang="0">
                <a:pos x="181" y="161"/>
              </a:cxn>
              <a:cxn ang="0">
                <a:pos x="188" y="159"/>
              </a:cxn>
              <a:cxn ang="0">
                <a:pos x="195" y="161"/>
              </a:cxn>
              <a:cxn ang="0">
                <a:pos x="248" y="192"/>
              </a:cxn>
              <a:cxn ang="0">
                <a:pos x="253" y="201"/>
              </a:cxn>
            </a:cxnLst>
            <a:rect l="0" t="0" r="r" b="b"/>
            <a:pathLst>
              <a:path w="253" h="254">
                <a:moveTo>
                  <a:pt x="253" y="201"/>
                </a:moveTo>
                <a:lnTo>
                  <a:pt x="253" y="201"/>
                </a:lnTo>
                <a:lnTo>
                  <a:pt x="253" y="207"/>
                </a:lnTo>
                <a:lnTo>
                  <a:pt x="250" y="212"/>
                </a:lnTo>
                <a:lnTo>
                  <a:pt x="214" y="246"/>
                </a:lnTo>
                <a:lnTo>
                  <a:pt x="214" y="246"/>
                </a:lnTo>
                <a:lnTo>
                  <a:pt x="208" y="252"/>
                </a:lnTo>
                <a:lnTo>
                  <a:pt x="208" y="252"/>
                </a:lnTo>
                <a:lnTo>
                  <a:pt x="201" y="254"/>
                </a:lnTo>
                <a:lnTo>
                  <a:pt x="201" y="254"/>
                </a:lnTo>
                <a:lnTo>
                  <a:pt x="199" y="254"/>
                </a:lnTo>
                <a:lnTo>
                  <a:pt x="199" y="254"/>
                </a:lnTo>
                <a:lnTo>
                  <a:pt x="195" y="254"/>
                </a:lnTo>
                <a:lnTo>
                  <a:pt x="195" y="254"/>
                </a:lnTo>
                <a:lnTo>
                  <a:pt x="179" y="252"/>
                </a:lnTo>
                <a:lnTo>
                  <a:pt x="179" y="252"/>
                </a:lnTo>
                <a:lnTo>
                  <a:pt x="166" y="250"/>
                </a:lnTo>
                <a:lnTo>
                  <a:pt x="150" y="245"/>
                </a:lnTo>
                <a:lnTo>
                  <a:pt x="150" y="245"/>
                </a:lnTo>
                <a:lnTo>
                  <a:pt x="134" y="236"/>
                </a:lnTo>
                <a:lnTo>
                  <a:pt x="114" y="223"/>
                </a:lnTo>
                <a:lnTo>
                  <a:pt x="114" y="223"/>
                </a:lnTo>
                <a:lnTo>
                  <a:pt x="92" y="207"/>
                </a:lnTo>
                <a:lnTo>
                  <a:pt x="69" y="187"/>
                </a:lnTo>
                <a:lnTo>
                  <a:pt x="69" y="187"/>
                </a:lnTo>
                <a:lnTo>
                  <a:pt x="52" y="169"/>
                </a:lnTo>
                <a:lnTo>
                  <a:pt x="38" y="150"/>
                </a:lnTo>
                <a:lnTo>
                  <a:pt x="38" y="150"/>
                </a:lnTo>
                <a:lnTo>
                  <a:pt x="27" y="134"/>
                </a:lnTo>
                <a:lnTo>
                  <a:pt x="18" y="120"/>
                </a:lnTo>
                <a:lnTo>
                  <a:pt x="18" y="120"/>
                </a:lnTo>
                <a:lnTo>
                  <a:pt x="11" y="105"/>
                </a:lnTo>
                <a:lnTo>
                  <a:pt x="7" y="92"/>
                </a:lnTo>
                <a:lnTo>
                  <a:pt x="7" y="92"/>
                </a:lnTo>
                <a:lnTo>
                  <a:pt x="1" y="72"/>
                </a:lnTo>
                <a:lnTo>
                  <a:pt x="1" y="72"/>
                </a:lnTo>
                <a:lnTo>
                  <a:pt x="0" y="60"/>
                </a:lnTo>
                <a:lnTo>
                  <a:pt x="0" y="60"/>
                </a:lnTo>
                <a:lnTo>
                  <a:pt x="1" y="54"/>
                </a:lnTo>
                <a:lnTo>
                  <a:pt x="1" y="54"/>
                </a:lnTo>
                <a:lnTo>
                  <a:pt x="3" y="47"/>
                </a:lnTo>
                <a:lnTo>
                  <a:pt x="3" y="47"/>
                </a:lnTo>
                <a:lnTo>
                  <a:pt x="7" y="40"/>
                </a:lnTo>
                <a:lnTo>
                  <a:pt x="43" y="5"/>
                </a:lnTo>
                <a:lnTo>
                  <a:pt x="43" y="5"/>
                </a:lnTo>
                <a:lnTo>
                  <a:pt x="47" y="2"/>
                </a:lnTo>
                <a:lnTo>
                  <a:pt x="52" y="0"/>
                </a:lnTo>
                <a:lnTo>
                  <a:pt x="52" y="0"/>
                </a:lnTo>
                <a:lnTo>
                  <a:pt x="56" y="2"/>
                </a:lnTo>
                <a:lnTo>
                  <a:pt x="58" y="4"/>
                </a:lnTo>
                <a:lnTo>
                  <a:pt x="58" y="4"/>
                </a:lnTo>
                <a:lnTo>
                  <a:pt x="63" y="7"/>
                </a:lnTo>
                <a:lnTo>
                  <a:pt x="92" y="62"/>
                </a:lnTo>
                <a:lnTo>
                  <a:pt x="92" y="62"/>
                </a:lnTo>
                <a:lnTo>
                  <a:pt x="92" y="67"/>
                </a:lnTo>
                <a:lnTo>
                  <a:pt x="92" y="72"/>
                </a:lnTo>
                <a:lnTo>
                  <a:pt x="92" y="72"/>
                </a:lnTo>
                <a:lnTo>
                  <a:pt x="90" y="76"/>
                </a:lnTo>
                <a:lnTo>
                  <a:pt x="88" y="80"/>
                </a:lnTo>
                <a:lnTo>
                  <a:pt x="76" y="94"/>
                </a:lnTo>
                <a:lnTo>
                  <a:pt x="76" y="94"/>
                </a:lnTo>
                <a:lnTo>
                  <a:pt x="74" y="96"/>
                </a:lnTo>
                <a:lnTo>
                  <a:pt x="74" y="96"/>
                </a:lnTo>
                <a:lnTo>
                  <a:pt x="74" y="98"/>
                </a:lnTo>
                <a:lnTo>
                  <a:pt x="74" y="98"/>
                </a:lnTo>
                <a:lnTo>
                  <a:pt x="79" y="110"/>
                </a:lnTo>
                <a:lnTo>
                  <a:pt x="79" y="110"/>
                </a:lnTo>
                <a:lnTo>
                  <a:pt x="88" y="125"/>
                </a:lnTo>
                <a:lnTo>
                  <a:pt x="88" y="125"/>
                </a:lnTo>
                <a:lnTo>
                  <a:pt x="96" y="136"/>
                </a:lnTo>
                <a:lnTo>
                  <a:pt x="108" y="147"/>
                </a:lnTo>
                <a:lnTo>
                  <a:pt x="108" y="147"/>
                </a:lnTo>
                <a:lnTo>
                  <a:pt x="119" y="158"/>
                </a:lnTo>
                <a:lnTo>
                  <a:pt x="128" y="167"/>
                </a:lnTo>
                <a:lnTo>
                  <a:pt x="128" y="167"/>
                </a:lnTo>
                <a:lnTo>
                  <a:pt x="145" y="176"/>
                </a:lnTo>
                <a:lnTo>
                  <a:pt x="145" y="176"/>
                </a:lnTo>
                <a:lnTo>
                  <a:pt x="154" y="181"/>
                </a:lnTo>
                <a:lnTo>
                  <a:pt x="157" y="181"/>
                </a:lnTo>
                <a:lnTo>
                  <a:pt x="157" y="181"/>
                </a:lnTo>
                <a:lnTo>
                  <a:pt x="159" y="181"/>
                </a:lnTo>
                <a:lnTo>
                  <a:pt x="159" y="181"/>
                </a:lnTo>
                <a:lnTo>
                  <a:pt x="161" y="179"/>
                </a:lnTo>
                <a:lnTo>
                  <a:pt x="177" y="165"/>
                </a:lnTo>
                <a:lnTo>
                  <a:pt x="177" y="165"/>
                </a:lnTo>
                <a:lnTo>
                  <a:pt x="181" y="161"/>
                </a:lnTo>
                <a:lnTo>
                  <a:pt x="188" y="159"/>
                </a:lnTo>
                <a:lnTo>
                  <a:pt x="188" y="159"/>
                </a:lnTo>
                <a:lnTo>
                  <a:pt x="195" y="161"/>
                </a:lnTo>
                <a:lnTo>
                  <a:pt x="195" y="161"/>
                </a:lnTo>
                <a:lnTo>
                  <a:pt x="248" y="192"/>
                </a:lnTo>
                <a:lnTo>
                  <a:pt x="248" y="192"/>
                </a:lnTo>
                <a:lnTo>
                  <a:pt x="252" y="196"/>
                </a:lnTo>
                <a:lnTo>
                  <a:pt x="253" y="201"/>
                </a:lnTo>
                <a:lnTo>
                  <a:pt x="253" y="201"/>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400" dirty="0">
              <a:solidFill>
                <a:schemeClr val="bg1"/>
              </a:solidFill>
            </a:endParaRPr>
          </a:p>
        </p:txBody>
      </p:sp>
      <p:pic>
        <p:nvPicPr>
          <p:cNvPr id="35" name="Graphic 34">
            <a:extLst>
              <a:ext uri="{FF2B5EF4-FFF2-40B4-BE49-F238E27FC236}">
                <a16:creationId xmlns:a16="http://schemas.microsoft.com/office/drawing/2014/main" id="{92B79FD0-8E9D-BBF7-CCA0-B47FA56327C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9849895" y="4456988"/>
            <a:ext cx="172574" cy="172574"/>
          </a:xfrm>
          <a:prstGeom prst="rect">
            <a:avLst/>
          </a:prstGeom>
        </p:spPr>
      </p:pic>
      <p:sp>
        <p:nvSpPr>
          <p:cNvPr id="36" name="TextBox 35">
            <a:extLst>
              <a:ext uri="{FF2B5EF4-FFF2-40B4-BE49-F238E27FC236}">
                <a16:creationId xmlns:a16="http://schemas.microsoft.com/office/drawing/2014/main" id="{221F1F5F-E303-6C62-454D-34F2841243CB}"/>
              </a:ext>
            </a:extLst>
          </p:cNvPr>
          <p:cNvSpPr txBox="1"/>
          <p:nvPr/>
        </p:nvSpPr>
        <p:spPr>
          <a:xfrm>
            <a:off x="9732848" y="4740890"/>
            <a:ext cx="1771040" cy="338554"/>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dirty="0"/>
              <a:t>mail@yourbrand.com</a:t>
            </a:r>
          </a:p>
        </p:txBody>
      </p:sp>
      <p:sp>
        <p:nvSpPr>
          <p:cNvPr id="37" name="TextBox 36">
            <a:extLst>
              <a:ext uri="{FF2B5EF4-FFF2-40B4-BE49-F238E27FC236}">
                <a16:creationId xmlns:a16="http://schemas.microsoft.com/office/drawing/2014/main" id="{A11893CA-82BA-DF01-3FD5-483CD27872BC}"/>
              </a:ext>
            </a:extLst>
          </p:cNvPr>
          <p:cNvSpPr txBox="1"/>
          <p:nvPr/>
        </p:nvSpPr>
        <p:spPr>
          <a:xfrm>
            <a:off x="10161401" y="4389387"/>
            <a:ext cx="834653"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dirty="0"/>
              <a:t>Email</a:t>
            </a:r>
          </a:p>
        </p:txBody>
      </p:sp>
      <p:pic>
        <p:nvPicPr>
          <p:cNvPr id="38" name="Graphic 13">
            <a:extLst>
              <a:ext uri="{FF2B5EF4-FFF2-40B4-BE49-F238E27FC236}">
                <a16:creationId xmlns:a16="http://schemas.microsoft.com/office/drawing/2014/main" id="{8FD727F1-EA7F-54DD-E498-1AE187CFF602}"/>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7911879" y="4456988"/>
            <a:ext cx="167180" cy="172574"/>
          </a:xfrm>
          <a:prstGeom prst="rect">
            <a:avLst/>
          </a:prstGeom>
        </p:spPr>
      </p:pic>
      <p:sp>
        <p:nvSpPr>
          <p:cNvPr id="39" name="TextBox 38">
            <a:extLst>
              <a:ext uri="{FF2B5EF4-FFF2-40B4-BE49-F238E27FC236}">
                <a16:creationId xmlns:a16="http://schemas.microsoft.com/office/drawing/2014/main" id="{28AFF4E9-E496-7C66-C839-E1FBFFFC137B}"/>
              </a:ext>
            </a:extLst>
          </p:cNvPr>
          <p:cNvSpPr txBox="1"/>
          <p:nvPr/>
        </p:nvSpPr>
        <p:spPr>
          <a:xfrm>
            <a:off x="7824181" y="4735665"/>
            <a:ext cx="1771040" cy="338554"/>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dirty="0"/>
              <a:t>www.yourbrand.com</a:t>
            </a:r>
          </a:p>
        </p:txBody>
      </p:sp>
      <p:sp>
        <p:nvSpPr>
          <p:cNvPr id="40" name="TextBox 39">
            <a:extLst>
              <a:ext uri="{FF2B5EF4-FFF2-40B4-BE49-F238E27FC236}">
                <a16:creationId xmlns:a16="http://schemas.microsoft.com/office/drawing/2014/main" id="{3CDD17A3-0A65-5166-0F97-4CEBC2310248}"/>
              </a:ext>
            </a:extLst>
          </p:cNvPr>
          <p:cNvSpPr txBox="1"/>
          <p:nvPr/>
        </p:nvSpPr>
        <p:spPr>
          <a:xfrm>
            <a:off x="8252734" y="4389387"/>
            <a:ext cx="1029769" cy="307777"/>
          </a:xfrm>
          <a:prstGeom prst="rect">
            <a:avLst/>
          </a:prstGeom>
          <a:noFill/>
        </p:spPr>
        <p:txBody>
          <a:bodyPr wrap="square" rtlCol="0">
            <a:spAutoFit/>
          </a:bodyPr>
          <a:lstStyle>
            <a:defPPr>
              <a:defRPr lang="en-US"/>
            </a:defPPr>
            <a:lvl1pPr>
              <a:defRPr sz="1400" b="1">
                <a:solidFill>
                  <a:schemeClr val="tx1">
                    <a:lumMod val="85000"/>
                    <a:lumOff val="15000"/>
                  </a:schemeClr>
                </a:solidFill>
                <a:latin typeface="Roboto" panose="02000000000000000000" pitchFamily="2" charset="0"/>
                <a:ea typeface="Roboto" panose="02000000000000000000" pitchFamily="2" charset="0"/>
              </a:defRPr>
            </a:lvl1pPr>
          </a:lstStyle>
          <a:p>
            <a:r>
              <a:rPr lang="en-US" dirty="0"/>
              <a:t>Website</a:t>
            </a:r>
          </a:p>
        </p:txBody>
      </p:sp>
      <p:sp>
        <p:nvSpPr>
          <p:cNvPr id="2" name="Rectangle: Rounded Corners 1">
            <a:extLst>
              <a:ext uri="{FF2B5EF4-FFF2-40B4-BE49-F238E27FC236}">
                <a16:creationId xmlns:a16="http://schemas.microsoft.com/office/drawing/2014/main" id="{15B8D7D1-B195-DF07-D48A-DC8E91EA65CA}"/>
              </a:ext>
            </a:extLst>
          </p:cNvPr>
          <p:cNvSpPr/>
          <p:nvPr/>
        </p:nvSpPr>
        <p:spPr>
          <a:xfrm>
            <a:off x="457209" y="378319"/>
            <a:ext cx="11255365"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16" name="Freeform 58">
            <a:extLst>
              <a:ext uri="{FF2B5EF4-FFF2-40B4-BE49-F238E27FC236}">
                <a16:creationId xmlns:a16="http://schemas.microsoft.com/office/drawing/2014/main" id="{565AA2AC-2C58-36A0-D22F-63909BAA76C1}"/>
              </a:ext>
            </a:extLst>
          </p:cNvPr>
          <p:cNvSpPr>
            <a:spLocks noChangeArrowheads="1"/>
          </p:cNvSpPr>
          <p:nvPr/>
        </p:nvSpPr>
        <p:spPr bwMode="auto">
          <a:xfrm>
            <a:off x="634796" y="490043"/>
            <a:ext cx="171507" cy="118463"/>
          </a:xfrm>
          <a:custGeom>
            <a:avLst/>
            <a:gdLst>
              <a:gd name="T0" fmla="*/ 141842 w 355"/>
              <a:gd name="T1" fmla="*/ 45706 h 249"/>
              <a:gd name="T2" fmla="*/ 141842 w 355"/>
              <a:gd name="T3" fmla="*/ 45706 h 249"/>
              <a:gd name="T4" fmla="*/ 11278 w 355"/>
              <a:gd name="T5" fmla="*/ 45706 h 249"/>
              <a:gd name="T6" fmla="*/ 0 w 355"/>
              <a:gd name="T7" fmla="*/ 53395 h 249"/>
              <a:gd name="T8" fmla="*/ 11278 w 355"/>
              <a:gd name="T9" fmla="*/ 64501 h 249"/>
              <a:gd name="T10" fmla="*/ 141842 w 355"/>
              <a:gd name="T11" fmla="*/ 64501 h 249"/>
              <a:gd name="T12" fmla="*/ 153554 w 355"/>
              <a:gd name="T13" fmla="*/ 53395 h 249"/>
              <a:gd name="T14" fmla="*/ 141842 w 355"/>
              <a:gd name="T15" fmla="*/ 45706 h 249"/>
              <a:gd name="T16" fmla="*/ 11278 w 355"/>
              <a:gd name="T17" fmla="*/ 23066 h 249"/>
              <a:gd name="T18" fmla="*/ 11278 w 355"/>
              <a:gd name="T19" fmla="*/ 23066 h 249"/>
              <a:gd name="T20" fmla="*/ 141842 w 355"/>
              <a:gd name="T21" fmla="*/ 23066 h 249"/>
              <a:gd name="T22" fmla="*/ 153554 w 355"/>
              <a:gd name="T23" fmla="*/ 11533 h 249"/>
              <a:gd name="T24" fmla="*/ 141842 w 355"/>
              <a:gd name="T25" fmla="*/ 0 h 249"/>
              <a:gd name="T26" fmla="*/ 11278 w 355"/>
              <a:gd name="T27" fmla="*/ 0 h 249"/>
              <a:gd name="T28" fmla="*/ 0 w 355"/>
              <a:gd name="T29" fmla="*/ 11533 h 249"/>
              <a:gd name="T30" fmla="*/ 11278 w 355"/>
              <a:gd name="T31" fmla="*/ 23066 h 249"/>
              <a:gd name="T32" fmla="*/ 141842 w 355"/>
              <a:gd name="T33" fmla="*/ 87140 h 249"/>
              <a:gd name="T34" fmla="*/ 141842 w 355"/>
              <a:gd name="T35" fmla="*/ 87140 h 249"/>
              <a:gd name="T36" fmla="*/ 11278 w 355"/>
              <a:gd name="T37" fmla="*/ 87140 h 249"/>
              <a:gd name="T38" fmla="*/ 0 w 355"/>
              <a:gd name="T39" fmla="*/ 98673 h 249"/>
              <a:gd name="T40" fmla="*/ 11278 w 355"/>
              <a:gd name="T41" fmla="*/ 105935 h 249"/>
              <a:gd name="T42" fmla="*/ 141842 w 355"/>
              <a:gd name="T43" fmla="*/ 105935 h 249"/>
              <a:gd name="T44" fmla="*/ 153554 w 355"/>
              <a:gd name="T45" fmla="*/ 98673 h 249"/>
              <a:gd name="T46" fmla="*/ 141842 w 355"/>
              <a:gd name="T47" fmla="*/ 87140 h 24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5" h="249">
                <a:moveTo>
                  <a:pt x="327" y="107"/>
                </a:moveTo>
                <a:lnTo>
                  <a:pt x="327" y="107"/>
                </a:lnTo>
                <a:cubicBezTo>
                  <a:pt x="26" y="107"/>
                  <a:pt x="26" y="107"/>
                  <a:pt x="26" y="107"/>
                </a:cubicBezTo>
                <a:cubicBezTo>
                  <a:pt x="17" y="107"/>
                  <a:pt x="0" y="116"/>
                  <a:pt x="0" y="125"/>
                </a:cubicBezTo>
                <a:cubicBezTo>
                  <a:pt x="0" y="142"/>
                  <a:pt x="17" y="151"/>
                  <a:pt x="26" y="151"/>
                </a:cubicBezTo>
                <a:cubicBezTo>
                  <a:pt x="327" y="151"/>
                  <a:pt x="327" y="151"/>
                  <a:pt x="327" y="151"/>
                </a:cubicBezTo>
                <a:cubicBezTo>
                  <a:pt x="336" y="151"/>
                  <a:pt x="354" y="142"/>
                  <a:pt x="354" y="125"/>
                </a:cubicBezTo>
                <a:cubicBezTo>
                  <a:pt x="354" y="116"/>
                  <a:pt x="336" y="107"/>
                  <a:pt x="327" y="107"/>
                </a:cubicBezTo>
                <a:close/>
                <a:moveTo>
                  <a:pt x="26" y="54"/>
                </a:moveTo>
                <a:lnTo>
                  <a:pt x="26" y="54"/>
                </a:lnTo>
                <a:cubicBezTo>
                  <a:pt x="327" y="54"/>
                  <a:pt x="327" y="54"/>
                  <a:pt x="327" y="54"/>
                </a:cubicBezTo>
                <a:cubicBezTo>
                  <a:pt x="336" y="54"/>
                  <a:pt x="354" y="44"/>
                  <a:pt x="354" y="27"/>
                </a:cubicBezTo>
                <a:cubicBezTo>
                  <a:pt x="354" y="18"/>
                  <a:pt x="336" y="0"/>
                  <a:pt x="327" y="0"/>
                </a:cubicBezTo>
                <a:cubicBezTo>
                  <a:pt x="26" y="0"/>
                  <a:pt x="26" y="0"/>
                  <a:pt x="26" y="0"/>
                </a:cubicBezTo>
                <a:cubicBezTo>
                  <a:pt x="17" y="0"/>
                  <a:pt x="0" y="18"/>
                  <a:pt x="0" y="27"/>
                </a:cubicBezTo>
                <a:cubicBezTo>
                  <a:pt x="0" y="44"/>
                  <a:pt x="17" y="54"/>
                  <a:pt x="26" y="54"/>
                </a:cubicBezTo>
                <a:close/>
                <a:moveTo>
                  <a:pt x="327" y="204"/>
                </a:moveTo>
                <a:lnTo>
                  <a:pt x="327" y="204"/>
                </a:lnTo>
                <a:cubicBezTo>
                  <a:pt x="26" y="204"/>
                  <a:pt x="26" y="204"/>
                  <a:pt x="26" y="204"/>
                </a:cubicBezTo>
                <a:cubicBezTo>
                  <a:pt x="17" y="204"/>
                  <a:pt x="0" y="213"/>
                  <a:pt x="0" y="231"/>
                </a:cubicBezTo>
                <a:cubicBezTo>
                  <a:pt x="0" y="239"/>
                  <a:pt x="17" y="248"/>
                  <a:pt x="26" y="248"/>
                </a:cubicBezTo>
                <a:cubicBezTo>
                  <a:pt x="327" y="248"/>
                  <a:pt x="327" y="248"/>
                  <a:pt x="327" y="248"/>
                </a:cubicBezTo>
                <a:cubicBezTo>
                  <a:pt x="336" y="248"/>
                  <a:pt x="354" y="239"/>
                  <a:pt x="354" y="231"/>
                </a:cubicBezTo>
                <a:cubicBezTo>
                  <a:pt x="354" y="213"/>
                  <a:pt x="336" y="204"/>
                  <a:pt x="327" y="204"/>
                </a:cubicBezTo>
                <a:close/>
              </a:path>
            </a:pathLst>
          </a:custGeom>
          <a:solidFill>
            <a:schemeClr val="accent1"/>
          </a:solidFill>
          <a:ln>
            <a:noFill/>
          </a:ln>
          <a:effectLst/>
        </p:spPr>
        <p:txBody>
          <a:bodyPr wrap="none" lIns="34290" tIns="17145" rIns="34290" bIns="17145" anchor="ctr"/>
          <a:lstStyle/>
          <a:p>
            <a:endParaRPr lang="en-US" noProof="1"/>
          </a:p>
        </p:txBody>
      </p:sp>
      <p:sp>
        <p:nvSpPr>
          <p:cNvPr id="21" name="TextBox 20">
            <a:extLst>
              <a:ext uri="{FF2B5EF4-FFF2-40B4-BE49-F238E27FC236}">
                <a16:creationId xmlns:a16="http://schemas.microsoft.com/office/drawing/2014/main" id="{CB43AB11-4F45-3233-9527-99FD8980B664}"/>
              </a:ext>
            </a:extLst>
          </p:cNvPr>
          <p:cNvSpPr txBox="1"/>
          <p:nvPr/>
        </p:nvSpPr>
        <p:spPr>
          <a:xfrm>
            <a:off x="1108510" y="410775"/>
            <a:ext cx="755598"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noProof="1"/>
              <a:t>Home</a:t>
            </a:r>
          </a:p>
        </p:txBody>
      </p:sp>
      <p:sp>
        <p:nvSpPr>
          <p:cNvPr id="22" name="TextBox 21">
            <a:extLst>
              <a:ext uri="{FF2B5EF4-FFF2-40B4-BE49-F238E27FC236}">
                <a16:creationId xmlns:a16="http://schemas.microsoft.com/office/drawing/2014/main" id="{942AD680-8DDC-8EAA-47CE-9CB8E6574D92}"/>
              </a:ext>
            </a:extLst>
          </p:cNvPr>
          <p:cNvSpPr txBox="1"/>
          <p:nvPr/>
        </p:nvSpPr>
        <p:spPr>
          <a:xfrm>
            <a:off x="1891266" y="410775"/>
            <a:ext cx="830246"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About</a:t>
            </a:r>
          </a:p>
        </p:txBody>
      </p:sp>
      <p:sp>
        <p:nvSpPr>
          <p:cNvPr id="23" name="TextBox 22">
            <a:extLst>
              <a:ext uri="{FF2B5EF4-FFF2-40B4-BE49-F238E27FC236}">
                <a16:creationId xmlns:a16="http://schemas.microsoft.com/office/drawing/2014/main" id="{31152638-1E05-8EDE-AF1F-12549BC18DC8}"/>
              </a:ext>
            </a:extLst>
          </p:cNvPr>
          <p:cNvSpPr txBox="1"/>
          <p:nvPr/>
        </p:nvSpPr>
        <p:spPr>
          <a:xfrm>
            <a:off x="2748670"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Service</a:t>
            </a:r>
          </a:p>
        </p:txBody>
      </p:sp>
      <p:sp>
        <p:nvSpPr>
          <p:cNvPr id="24" name="TextBox 23">
            <a:extLst>
              <a:ext uri="{FF2B5EF4-FFF2-40B4-BE49-F238E27FC236}">
                <a16:creationId xmlns:a16="http://schemas.microsoft.com/office/drawing/2014/main" id="{02FA28E3-B55B-D60C-1EA5-AD9BE6675BEC}"/>
              </a:ext>
            </a:extLst>
          </p:cNvPr>
          <p:cNvSpPr txBox="1"/>
          <p:nvPr/>
        </p:nvSpPr>
        <p:spPr>
          <a:xfrm>
            <a:off x="9940937" y="395386"/>
            <a:ext cx="1365736" cy="307777"/>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noProof="1"/>
              <a:t>Project Report</a:t>
            </a:r>
          </a:p>
        </p:txBody>
      </p:sp>
      <p:grpSp>
        <p:nvGrpSpPr>
          <p:cNvPr id="25" name="Graphic 36">
            <a:extLst>
              <a:ext uri="{FF2B5EF4-FFF2-40B4-BE49-F238E27FC236}">
                <a16:creationId xmlns:a16="http://schemas.microsoft.com/office/drawing/2014/main" id="{39A6E767-1FC2-D228-84E7-BD6EDD6FE069}"/>
              </a:ext>
            </a:extLst>
          </p:cNvPr>
          <p:cNvGrpSpPr/>
          <p:nvPr/>
        </p:nvGrpSpPr>
        <p:grpSpPr>
          <a:xfrm>
            <a:off x="11370781" y="427668"/>
            <a:ext cx="209404" cy="243212"/>
            <a:chOff x="5791200" y="3073400"/>
            <a:chExt cx="611194" cy="709872"/>
          </a:xfrm>
          <a:solidFill>
            <a:schemeClr val="accent2"/>
          </a:solidFill>
        </p:grpSpPr>
        <p:sp>
          <p:nvSpPr>
            <p:cNvPr id="26" name="Freeform 51">
              <a:extLst>
                <a:ext uri="{FF2B5EF4-FFF2-40B4-BE49-F238E27FC236}">
                  <a16:creationId xmlns:a16="http://schemas.microsoft.com/office/drawing/2014/main" id="{501635CC-EEBB-7570-A1E6-54298854EDE1}"/>
                </a:ext>
              </a:extLst>
            </p:cNvPr>
            <p:cNvSpPr/>
            <p:nvPr/>
          </p:nvSpPr>
          <p:spPr>
            <a:xfrm>
              <a:off x="5803016" y="3073400"/>
              <a:ext cx="469579" cy="205963"/>
            </a:xfrm>
            <a:custGeom>
              <a:avLst/>
              <a:gdLst>
                <a:gd name="connsiteX0" fmla="*/ 293827 w 469579"/>
                <a:gd name="connsiteY0" fmla="*/ 68939 h 205963"/>
                <a:gd name="connsiteX1" fmla="*/ 410495 w 469579"/>
                <a:gd name="connsiteY1" fmla="*/ 137025 h 205963"/>
                <a:gd name="connsiteX2" fmla="*/ 469580 w 469579"/>
                <a:gd name="connsiteY2" fmla="*/ 102602 h 205963"/>
                <a:gd name="connsiteX3" fmla="*/ 293827 w 469579"/>
                <a:gd name="connsiteY3" fmla="*/ 0 h 205963"/>
                <a:gd name="connsiteX4" fmla="*/ 0 w 469579"/>
                <a:gd name="connsiteY4" fmla="*/ 171541 h 205963"/>
                <a:gd name="connsiteX5" fmla="*/ 58991 w 469579"/>
                <a:gd name="connsiteY5" fmla="*/ 205964 h 205963"/>
                <a:gd name="connsiteX6" fmla="*/ 293827 w 469579"/>
                <a:gd name="connsiteY6" fmla="*/ 68939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579" h="205963">
                  <a:moveTo>
                    <a:pt x="293827" y="68939"/>
                  </a:moveTo>
                  <a:lnTo>
                    <a:pt x="410495" y="137025"/>
                  </a:lnTo>
                  <a:lnTo>
                    <a:pt x="469580" y="102602"/>
                  </a:lnTo>
                  <a:lnTo>
                    <a:pt x="293827" y="0"/>
                  </a:lnTo>
                  <a:lnTo>
                    <a:pt x="0" y="171541"/>
                  </a:lnTo>
                  <a:lnTo>
                    <a:pt x="58991" y="205964"/>
                  </a:lnTo>
                  <a:lnTo>
                    <a:pt x="293827" y="68939"/>
                  </a:lnTo>
                  <a:close/>
                </a:path>
              </a:pathLst>
            </a:custGeom>
            <a:grpFill/>
            <a:ln w="9378" cap="flat">
              <a:noFill/>
              <a:prstDash val="solid"/>
              <a:miter/>
            </a:ln>
          </p:spPr>
          <p:txBody>
            <a:bodyPr rtlCol="0" anchor="ctr"/>
            <a:lstStyle/>
            <a:p>
              <a:endParaRPr lang="en-US"/>
            </a:p>
          </p:txBody>
        </p:sp>
        <p:sp>
          <p:nvSpPr>
            <p:cNvPr id="27" name="Freeform 52">
              <a:extLst>
                <a:ext uri="{FF2B5EF4-FFF2-40B4-BE49-F238E27FC236}">
                  <a16:creationId xmlns:a16="http://schemas.microsoft.com/office/drawing/2014/main" id="{15C08919-DC02-3186-8CCF-8DC0C8D1CC81}"/>
                </a:ext>
              </a:extLst>
            </p:cNvPr>
            <p:cNvSpPr/>
            <p:nvPr/>
          </p:nvSpPr>
          <p:spPr>
            <a:xfrm>
              <a:off x="5921091" y="3210424"/>
              <a:ext cx="469485" cy="205963"/>
            </a:xfrm>
            <a:custGeom>
              <a:avLst/>
              <a:gdLst>
                <a:gd name="connsiteX0" fmla="*/ 410495 w 469485"/>
                <a:gd name="connsiteY0" fmla="*/ 0 h 205963"/>
                <a:gd name="connsiteX1" fmla="*/ 175752 w 469485"/>
                <a:gd name="connsiteY1" fmla="*/ 137119 h 205963"/>
                <a:gd name="connsiteX2" fmla="*/ 58991 w 469485"/>
                <a:gd name="connsiteY2" fmla="*/ 68939 h 205963"/>
                <a:gd name="connsiteX3" fmla="*/ 0 w 469485"/>
                <a:gd name="connsiteY3" fmla="*/ 103361 h 205963"/>
                <a:gd name="connsiteX4" fmla="*/ 175752 w 469485"/>
                <a:gd name="connsiteY4" fmla="*/ 205964 h 205963"/>
                <a:gd name="connsiteX5" fmla="*/ 469486 w 469485"/>
                <a:gd name="connsiteY5" fmla="*/ 34517 h 205963"/>
                <a:gd name="connsiteX6" fmla="*/ 410495 w 469485"/>
                <a:gd name="connsiteY6" fmla="*/ 0 h 205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9485" h="205963">
                  <a:moveTo>
                    <a:pt x="410495" y="0"/>
                  </a:moveTo>
                  <a:lnTo>
                    <a:pt x="175752" y="137119"/>
                  </a:lnTo>
                  <a:lnTo>
                    <a:pt x="58991" y="68939"/>
                  </a:lnTo>
                  <a:lnTo>
                    <a:pt x="0" y="103361"/>
                  </a:lnTo>
                  <a:lnTo>
                    <a:pt x="175752" y="205964"/>
                  </a:lnTo>
                  <a:lnTo>
                    <a:pt x="469486" y="34517"/>
                  </a:lnTo>
                  <a:lnTo>
                    <a:pt x="410495" y="0"/>
                  </a:lnTo>
                  <a:close/>
                </a:path>
              </a:pathLst>
            </a:custGeom>
            <a:grpFill/>
            <a:ln w="9378" cap="flat">
              <a:noFill/>
              <a:prstDash val="solid"/>
              <a:miter/>
            </a:ln>
          </p:spPr>
          <p:txBody>
            <a:bodyPr rtlCol="0" anchor="ctr"/>
            <a:lstStyle/>
            <a:p>
              <a:endParaRPr lang="en-US"/>
            </a:p>
          </p:txBody>
        </p:sp>
        <p:sp>
          <p:nvSpPr>
            <p:cNvPr id="28" name="Freeform 53">
              <a:extLst>
                <a:ext uri="{FF2B5EF4-FFF2-40B4-BE49-F238E27FC236}">
                  <a16:creationId xmlns:a16="http://schemas.microsoft.com/office/drawing/2014/main" id="{F6DF1510-588E-4AE6-8B59-AE0A556290AD}"/>
                </a:ext>
              </a:extLst>
            </p:cNvPr>
            <p:cNvSpPr/>
            <p:nvPr/>
          </p:nvSpPr>
          <p:spPr>
            <a:xfrm>
              <a:off x="5791200" y="3406620"/>
              <a:ext cx="293827" cy="376651"/>
            </a:xfrm>
            <a:custGeom>
              <a:avLst/>
              <a:gdLst>
                <a:gd name="connsiteX0" fmla="*/ 58991 w 293827"/>
                <a:gd name="connsiteY0" fmla="*/ 34422 h 376651"/>
                <a:gd name="connsiteX1" fmla="*/ 0 w 293827"/>
                <a:gd name="connsiteY1" fmla="*/ 0 h 376651"/>
                <a:gd name="connsiteX2" fmla="*/ 0 w 293827"/>
                <a:gd name="connsiteY2" fmla="*/ 205205 h 376651"/>
                <a:gd name="connsiteX3" fmla="*/ 293827 w 293827"/>
                <a:gd name="connsiteY3" fmla="*/ 376652 h 376651"/>
                <a:gd name="connsiteX4" fmla="*/ 293827 w 293827"/>
                <a:gd name="connsiteY4" fmla="*/ 307807 h 376651"/>
                <a:gd name="connsiteX5" fmla="*/ 58991 w 293827"/>
                <a:gd name="connsiteY5" fmla="*/ 170688 h 376651"/>
                <a:gd name="connsiteX6" fmla="*/ 58991 w 293827"/>
                <a:gd name="connsiteY6" fmla="*/ 34422 h 37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651">
                  <a:moveTo>
                    <a:pt x="58991" y="34422"/>
                  </a:moveTo>
                  <a:lnTo>
                    <a:pt x="0" y="0"/>
                  </a:lnTo>
                  <a:lnTo>
                    <a:pt x="0" y="205205"/>
                  </a:lnTo>
                  <a:lnTo>
                    <a:pt x="293827" y="376652"/>
                  </a:lnTo>
                  <a:lnTo>
                    <a:pt x="293827" y="307807"/>
                  </a:lnTo>
                  <a:lnTo>
                    <a:pt x="58991" y="170688"/>
                  </a:lnTo>
                  <a:lnTo>
                    <a:pt x="58991" y="34422"/>
                  </a:lnTo>
                  <a:close/>
                </a:path>
              </a:pathLst>
            </a:custGeom>
            <a:grpFill/>
            <a:ln w="9378" cap="flat">
              <a:noFill/>
              <a:prstDash val="solid"/>
              <a:miter/>
            </a:ln>
          </p:spPr>
          <p:txBody>
            <a:bodyPr rtlCol="0" anchor="ctr"/>
            <a:lstStyle/>
            <a:p>
              <a:endParaRPr lang="en-US"/>
            </a:p>
          </p:txBody>
        </p:sp>
        <p:sp>
          <p:nvSpPr>
            <p:cNvPr id="29" name="Freeform 54">
              <a:extLst>
                <a:ext uri="{FF2B5EF4-FFF2-40B4-BE49-F238E27FC236}">
                  <a16:creationId xmlns:a16="http://schemas.microsoft.com/office/drawing/2014/main" id="{91970F7B-EF0F-59BB-90FB-D8737471925C}"/>
                </a:ext>
              </a:extLst>
            </p:cNvPr>
            <p:cNvSpPr/>
            <p:nvPr/>
          </p:nvSpPr>
          <p:spPr>
            <a:xfrm>
              <a:off x="5791200" y="3268742"/>
              <a:ext cx="293827" cy="376746"/>
            </a:xfrm>
            <a:custGeom>
              <a:avLst/>
              <a:gdLst>
                <a:gd name="connsiteX0" fmla="*/ 0 w 293827"/>
                <a:gd name="connsiteY0" fmla="*/ 68939 h 376746"/>
                <a:gd name="connsiteX1" fmla="*/ 234743 w 293827"/>
                <a:gd name="connsiteY1" fmla="*/ 205964 h 376746"/>
                <a:gd name="connsiteX2" fmla="*/ 234743 w 293827"/>
                <a:gd name="connsiteY2" fmla="*/ 342324 h 376746"/>
                <a:gd name="connsiteX3" fmla="*/ 293827 w 293827"/>
                <a:gd name="connsiteY3" fmla="*/ 376746 h 376746"/>
                <a:gd name="connsiteX4" fmla="*/ 293827 w 293827"/>
                <a:gd name="connsiteY4" fmla="*/ 171541 h 376746"/>
                <a:gd name="connsiteX5" fmla="*/ 0 w 293827"/>
                <a:gd name="connsiteY5" fmla="*/ 0 h 376746"/>
                <a:gd name="connsiteX6" fmla="*/ 0 w 293827"/>
                <a:gd name="connsiteY6" fmla="*/ 68939 h 37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827" h="376746">
                  <a:moveTo>
                    <a:pt x="0" y="68939"/>
                  </a:moveTo>
                  <a:lnTo>
                    <a:pt x="234743" y="205964"/>
                  </a:lnTo>
                  <a:lnTo>
                    <a:pt x="234743" y="342324"/>
                  </a:lnTo>
                  <a:lnTo>
                    <a:pt x="293827" y="376746"/>
                  </a:lnTo>
                  <a:lnTo>
                    <a:pt x="293827" y="171541"/>
                  </a:lnTo>
                  <a:lnTo>
                    <a:pt x="0" y="0"/>
                  </a:lnTo>
                  <a:lnTo>
                    <a:pt x="0" y="68939"/>
                  </a:lnTo>
                  <a:close/>
                </a:path>
              </a:pathLst>
            </a:custGeom>
            <a:grpFill/>
            <a:ln w="9378" cap="flat">
              <a:noFill/>
              <a:prstDash val="solid"/>
              <a:miter/>
            </a:ln>
          </p:spPr>
          <p:txBody>
            <a:bodyPr rtlCol="0" anchor="ctr"/>
            <a:lstStyle/>
            <a:p>
              <a:endParaRPr lang="en-US"/>
            </a:p>
          </p:txBody>
        </p:sp>
        <p:sp>
          <p:nvSpPr>
            <p:cNvPr id="30" name="Freeform 55">
              <a:extLst>
                <a:ext uri="{FF2B5EF4-FFF2-40B4-BE49-F238E27FC236}">
                  <a16:creationId xmlns:a16="http://schemas.microsoft.com/office/drawing/2014/main" id="{5DCEFBB8-83FB-7A3E-1464-B5C577BA11BD}"/>
                </a:ext>
              </a:extLst>
            </p:cNvPr>
            <p:cNvSpPr/>
            <p:nvPr/>
          </p:nvSpPr>
          <p:spPr>
            <a:xfrm>
              <a:off x="6108567" y="3337681"/>
              <a:ext cx="175752" cy="445590"/>
            </a:xfrm>
            <a:custGeom>
              <a:avLst/>
              <a:gdLst>
                <a:gd name="connsiteX0" fmla="*/ 175752 w 175752"/>
                <a:gd name="connsiteY0" fmla="*/ 68939 h 445590"/>
                <a:gd name="connsiteX1" fmla="*/ 175752 w 175752"/>
                <a:gd name="connsiteY1" fmla="*/ 0 h 445590"/>
                <a:gd name="connsiteX2" fmla="*/ 0 w 175752"/>
                <a:gd name="connsiteY2" fmla="*/ 102602 h 445590"/>
                <a:gd name="connsiteX3" fmla="*/ 0 w 175752"/>
                <a:gd name="connsiteY3" fmla="*/ 445591 h 445590"/>
                <a:gd name="connsiteX4" fmla="*/ 59084 w 175752"/>
                <a:gd name="connsiteY4" fmla="*/ 411168 h 445590"/>
                <a:gd name="connsiteX5" fmla="*/ 59084 w 175752"/>
                <a:gd name="connsiteY5" fmla="*/ 137025 h 445590"/>
                <a:gd name="connsiteX6" fmla="*/ 175752 w 175752"/>
                <a:gd name="connsiteY6" fmla="*/ 68939 h 44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590">
                  <a:moveTo>
                    <a:pt x="175752" y="68939"/>
                  </a:moveTo>
                  <a:lnTo>
                    <a:pt x="175752" y="0"/>
                  </a:lnTo>
                  <a:lnTo>
                    <a:pt x="0" y="102602"/>
                  </a:lnTo>
                  <a:lnTo>
                    <a:pt x="0" y="445591"/>
                  </a:lnTo>
                  <a:lnTo>
                    <a:pt x="59084" y="411168"/>
                  </a:lnTo>
                  <a:lnTo>
                    <a:pt x="59084" y="137025"/>
                  </a:lnTo>
                  <a:lnTo>
                    <a:pt x="175752" y="68939"/>
                  </a:lnTo>
                  <a:close/>
                </a:path>
              </a:pathLst>
            </a:custGeom>
            <a:grpFill/>
            <a:ln w="9378" cap="flat">
              <a:noFill/>
              <a:prstDash val="solid"/>
              <a:miter/>
            </a:ln>
          </p:spPr>
          <p:txBody>
            <a:bodyPr rtlCol="0" anchor="ctr"/>
            <a:lstStyle/>
            <a:p>
              <a:endParaRPr lang="en-US"/>
            </a:p>
          </p:txBody>
        </p:sp>
        <p:sp>
          <p:nvSpPr>
            <p:cNvPr id="44" name="Freeform 56">
              <a:extLst>
                <a:ext uri="{FF2B5EF4-FFF2-40B4-BE49-F238E27FC236}">
                  <a16:creationId xmlns:a16="http://schemas.microsoft.com/office/drawing/2014/main" id="{EEE67577-82EE-F647-49E0-594E15062DAD}"/>
                </a:ext>
              </a:extLst>
            </p:cNvPr>
            <p:cNvSpPr/>
            <p:nvPr/>
          </p:nvSpPr>
          <p:spPr>
            <a:xfrm>
              <a:off x="6226641" y="3268742"/>
              <a:ext cx="175752" cy="445685"/>
            </a:xfrm>
            <a:custGeom>
              <a:avLst/>
              <a:gdLst>
                <a:gd name="connsiteX0" fmla="*/ 116762 w 175752"/>
                <a:gd name="connsiteY0" fmla="*/ 34517 h 445685"/>
                <a:gd name="connsiteX1" fmla="*/ 116762 w 175752"/>
                <a:gd name="connsiteY1" fmla="*/ 308566 h 445685"/>
                <a:gd name="connsiteX2" fmla="*/ 0 w 175752"/>
                <a:gd name="connsiteY2" fmla="*/ 376746 h 445685"/>
                <a:gd name="connsiteX3" fmla="*/ 0 w 175752"/>
                <a:gd name="connsiteY3" fmla="*/ 445685 h 445685"/>
                <a:gd name="connsiteX4" fmla="*/ 175752 w 175752"/>
                <a:gd name="connsiteY4" fmla="*/ 343083 h 445685"/>
                <a:gd name="connsiteX5" fmla="*/ 175752 w 175752"/>
                <a:gd name="connsiteY5" fmla="*/ 0 h 445685"/>
                <a:gd name="connsiteX6" fmla="*/ 116762 w 175752"/>
                <a:gd name="connsiteY6" fmla="*/ 34517 h 445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752" h="445685">
                  <a:moveTo>
                    <a:pt x="116762" y="34517"/>
                  </a:moveTo>
                  <a:lnTo>
                    <a:pt x="116762" y="308566"/>
                  </a:lnTo>
                  <a:lnTo>
                    <a:pt x="0" y="376746"/>
                  </a:lnTo>
                  <a:lnTo>
                    <a:pt x="0" y="445685"/>
                  </a:lnTo>
                  <a:lnTo>
                    <a:pt x="175752" y="343083"/>
                  </a:lnTo>
                  <a:lnTo>
                    <a:pt x="175752" y="0"/>
                  </a:lnTo>
                  <a:lnTo>
                    <a:pt x="116762" y="34517"/>
                  </a:lnTo>
                  <a:close/>
                </a:path>
              </a:pathLst>
            </a:custGeom>
            <a:grpFill/>
            <a:ln w="9378" cap="flat">
              <a:noFill/>
              <a:prstDash val="solid"/>
              <a:miter/>
            </a:ln>
          </p:spPr>
          <p:txBody>
            <a:bodyPr rtlCol="0" anchor="ctr"/>
            <a:lstStyle/>
            <a:p>
              <a:endParaRPr lang="en-US"/>
            </a:p>
          </p:txBody>
        </p:sp>
      </p:grpSp>
      <p:sp>
        <p:nvSpPr>
          <p:cNvPr id="45" name="Freeform: Shape 44">
            <a:extLst>
              <a:ext uri="{FF2B5EF4-FFF2-40B4-BE49-F238E27FC236}">
                <a16:creationId xmlns:a16="http://schemas.microsoft.com/office/drawing/2014/main" id="{AA0376F5-7C01-3FEF-7E78-CFAAB1762237}"/>
              </a:ext>
            </a:extLst>
          </p:cNvPr>
          <p:cNvSpPr/>
          <p:nvPr/>
        </p:nvSpPr>
        <p:spPr>
          <a:xfrm>
            <a:off x="5354305" y="4413120"/>
            <a:ext cx="267690" cy="267690"/>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46" name="TextBox 45">
            <a:extLst>
              <a:ext uri="{FF2B5EF4-FFF2-40B4-BE49-F238E27FC236}">
                <a16:creationId xmlns:a16="http://schemas.microsoft.com/office/drawing/2014/main" id="{914FB0F1-81DD-ADDC-4658-AED62F6CEE58}"/>
              </a:ext>
            </a:extLst>
          </p:cNvPr>
          <p:cNvSpPr txBox="1"/>
          <p:nvPr/>
        </p:nvSpPr>
        <p:spPr>
          <a:xfrm>
            <a:off x="3570621" y="410775"/>
            <a:ext cx="794794" cy="276999"/>
          </a:xfrm>
          <a:prstGeom prst="rect">
            <a:avLst/>
          </a:prstGeom>
          <a:noFill/>
        </p:spPr>
        <p:txBody>
          <a:bodyPr wrap="square" rtlCol="0">
            <a:spAutoFit/>
          </a:bodyPr>
          <a:lstStyle>
            <a:defPPr>
              <a:defRPr lang="en-US"/>
            </a:defPPr>
            <a:lvl1pPr>
              <a:defRPr sz="1400" b="1">
                <a:latin typeface="Roboto" panose="02000000000000000000" pitchFamily="2" charset="0"/>
                <a:ea typeface="Roboto" panose="02000000000000000000" pitchFamily="2" charset="0"/>
              </a:defRPr>
            </a:lvl1pPr>
          </a:lstStyle>
          <a:p>
            <a:pPr algn="ctr"/>
            <a:r>
              <a:rPr lang="en-US" sz="1200" b="0" noProof="1">
                <a:solidFill>
                  <a:schemeClr val="bg1">
                    <a:lumMod val="50000"/>
                  </a:schemeClr>
                </a:solidFill>
              </a:rPr>
              <a:t>Team</a:t>
            </a:r>
          </a:p>
        </p:txBody>
      </p:sp>
      <p:sp>
        <p:nvSpPr>
          <p:cNvPr id="47" name="Rectangle: Rounded Corners 46">
            <a:extLst>
              <a:ext uri="{FF2B5EF4-FFF2-40B4-BE49-F238E27FC236}">
                <a16:creationId xmlns:a16="http://schemas.microsoft.com/office/drawing/2014/main" id="{C6771402-975C-40A9-6609-33F20D3A2A3D}"/>
              </a:ext>
            </a:extLst>
          </p:cNvPr>
          <p:cNvSpPr/>
          <p:nvPr/>
        </p:nvSpPr>
        <p:spPr>
          <a:xfrm>
            <a:off x="5934937" y="4380602"/>
            <a:ext cx="1589814"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50" name="Rectangle: Rounded Corners 49">
            <a:extLst>
              <a:ext uri="{FF2B5EF4-FFF2-40B4-BE49-F238E27FC236}">
                <a16:creationId xmlns:a16="http://schemas.microsoft.com/office/drawing/2014/main" id="{C6FDA40C-8306-B916-62A3-F9EFCEC48317}"/>
              </a:ext>
            </a:extLst>
          </p:cNvPr>
          <p:cNvSpPr/>
          <p:nvPr/>
        </p:nvSpPr>
        <p:spPr>
          <a:xfrm>
            <a:off x="7713878" y="4380602"/>
            <a:ext cx="1728646"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cxnSp>
        <p:nvCxnSpPr>
          <p:cNvPr id="52" name="Straight Connector 51">
            <a:extLst>
              <a:ext uri="{FF2B5EF4-FFF2-40B4-BE49-F238E27FC236}">
                <a16:creationId xmlns:a16="http://schemas.microsoft.com/office/drawing/2014/main" id="{4A956B4D-BA53-3C73-AFED-5863C58A1A42}"/>
              </a:ext>
            </a:extLst>
          </p:cNvPr>
          <p:cNvCxnSpPr>
            <a:cxnSpLocks/>
          </p:cNvCxnSpPr>
          <p:nvPr/>
        </p:nvCxnSpPr>
        <p:spPr>
          <a:xfrm>
            <a:off x="43543" y="6319322"/>
            <a:ext cx="12148457" cy="0"/>
          </a:xfrm>
          <a:prstGeom prst="line">
            <a:avLst/>
          </a:prstGeom>
          <a:ln w="9525" cap="rnd">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53" name="Freeform: Shape 52">
            <a:extLst>
              <a:ext uri="{FF2B5EF4-FFF2-40B4-BE49-F238E27FC236}">
                <a16:creationId xmlns:a16="http://schemas.microsoft.com/office/drawing/2014/main" id="{6769C97A-8E99-B021-20B5-17252CFED12E}"/>
              </a:ext>
            </a:extLst>
          </p:cNvPr>
          <p:cNvSpPr/>
          <p:nvPr/>
        </p:nvSpPr>
        <p:spPr>
          <a:xfrm>
            <a:off x="6009115" y="6232438"/>
            <a:ext cx="173766" cy="17376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solidFill>
          <a:ln w="11174"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2F8F11EE-F721-AD91-D621-F5DB9EBE46FC}"/>
              </a:ext>
            </a:extLst>
          </p:cNvPr>
          <p:cNvSpPr/>
          <p:nvPr/>
        </p:nvSpPr>
        <p:spPr>
          <a:xfrm>
            <a:off x="6233834"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60000"/>
              <a:lumOff val="40000"/>
            </a:schemeClr>
          </a:solidFill>
          <a:ln w="11174" cap="flat">
            <a:noFill/>
            <a:prstDash val="solid"/>
            <a:miter/>
          </a:ln>
        </p:spPr>
        <p:txBody>
          <a:bodyPr rtlCol="0" anchor="ctr"/>
          <a:lstStyle/>
          <a:p>
            <a:endParaRPr lang="en-US" dirty="0"/>
          </a:p>
        </p:txBody>
      </p:sp>
      <p:sp>
        <p:nvSpPr>
          <p:cNvPr id="55" name="Freeform: Shape 54">
            <a:extLst>
              <a:ext uri="{FF2B5EF4-FFF2-40B4-BE49-F238E27FC236}">
                <a16:creationId xmlns:a16="http://schemas.microsoft.com/office/drawing/2014/main" id="{73AE8166-97D3-BE77-6DAA-EB2A42551BEA}"/>
              </a:ext>
            </a:extLst>
          </p:cNvPr>
          <p:cNvSpPr/>
          <p:nvPr/>
        </p:nvSpPr>
        <p:spPr>
          <a:xfrm>
            <a:off x="5823171" y="6251824"/>
            <a:ext cx="134995" cy="134996"/>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50000"/>
            </a:schemeClr>
          </a:solidFill>
          <a:ln w="11174" cap="flat">
            <a:noFill/>
            <a:prstDash val="solid"/>
            <a:miter/>
          </a:ln>
        </p:spPr>
        <p:txBody>
          <a:bodyPr rtlCol="0" anchor="ctr"/>
          <a:lstStyle/>
          <a:p>
            <a:endParaRPr lang="en-US" dirty="0"/>
          </a:p>
        </p:txBody>
      </p:sp>
      <p:sp>
        <p:nvSpPr>
          <p:cNvPr id="56" name="Freeform: Shape 55">
            <a:extLst>
              <a:ext uri="{FF2B5EF4-FFF2-40B4-BE49-F238E27FC236}">
                <a16:creationId xmlns:a16="http://schemas.microsoft.com/office/drawing/2014/main" id="{C9EA2485-B19A-7DA0-6B4F-1E51159EBC25}"/>
              </a:ext>
            </a:extLst>
          </p:cNvPr>
          <p:cNvSpPr/>
          <p:nvPr/>
        </p:nvSpPr>
        <p:spPr>
          <a:xfrm>
            <a:off x="641978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40000"/>
              <a:lumOff val="60000"/>
            </a:schemeClr>
          </a:solidFill>
          <a:ln w="11174" cap="flat">
            <a:noFill/>
            <a:prstDash val="solid"/>
            <a:miter/>
          </a:ln>
        </p:spPr>
        <p:txBody>
          <a:bodyPr rtlCol="0" anchor="ctr"/>
          <a:lstStyle/>
          <a:p>
            <a:endParaRPr lang="en-US" dirty="0"/>
          </a:p>
        </p:txBody>
      </p:sp>
      <p:sp>
        <p:nvSpPr>
          <p:cNvPr id="57" name="Freeform: Shape 56">
            <a:extLst>
              <a:ext uri="{FF2B5EF4-FFF2-40B4-BE49-F238E27FC236}">
                <a16:creationId xmlns:a16="http://schemas.microsoft.com/office/drawing/2014/main" id="{4DB9FE84-AB71-7957-847C-F9F2CABA3210}"/>
              </a:ext>
            </a:extLst>
          </p:cNvPr>
          <p:cNvSpPr/>
          <p:nvPr/>
        </p:nvSpPr>
        <p:spPr>
          <a:xfrm>
            <a:off x="5675691" y="6271063"/>
            <a:ext cx="96517" cy="96518"/>
          </a:xfrm>
          <a:custGeom>
            <a:avLst/>
            <a:gdLst>
              <a:gd name="connsiteX0" fmla="*/ 654882 w 654882"/>
              <a:gd name="connsiteY0" fmla="*/ 0 h 654881"/>
              <a:gd name="connsiteX1" fmla="*/ 459837 w 654882"/>
              <a:gd name="connsiteY1" fmla="*/ 0 h 654881"/>
              <a:gd name="connsiteX2" fmla="*/ 327497 w 654882"/>
              <a:gd name="connsiteY2" fmla="*/ 132452 h 654881"/>
              <a:gd name="connsiteX3" fmla="*/ 195045 w 654882"/>
              <a:gd name="connsiteY3" fmla="*/ 0 h 654881"/>
              <a:gd name="connsiteX4" fmla="*/ 0 w 654882"/>
              <a:gd name="connsiteY4" fmla="*/ 0 h 654881"/>
              <a:gd name="connsiteX5" fmla="*/ 0 w 654882"/>
              <a:gd name="connsiteY5" fmla="*/ 195045 h 654881"/>
              <a:gd name="connsiteX6" fmla="*/ 132452 w 654882"/>
              <a:gd name="connsiteY6" fmla="*/ 327497 h 654881"/>
              <a:gd name="connsiteX7" fmla="*/ 0 w 654882"/>
              <a:gd name="connsiteY7" fmla="*/ 459837 h 654881"/>
              <a:gd name="connsiteX8" fmla="*/ 0 w 654882"/>
              <a:gd name="connsiteY8" fmla="*/ 654882 h 654881"/>
              <a:gd name="connsiteX9" fmla="*/ 195045 w 654882"/>
              <a:gd name="connsiteY9" fmla="*/ 654882 h 654881"/>
              <a:gd name="connsiteX10" fmla="*/ 327497 w 654882"/>
              <a:gd name="connsiteY10" fmla="*/ 522430 h 654881"/>
              <a:gd name="connsiteX11" fmla="*/ 459837 w 654882"/>
              <a:gd name="connsiteY11" fmla="*/ 654882 h 654881"/>
              <a:gd name="connsiteX12" fmla="*/ 654882 w 654882"/>
              <a:gd name="connsiteY12" fmla="*/ 654882 h 654881"/>
              <a:gd name="connsiteX13" fmla="*/ 654882 w 654882"/>
              <a:gd name="connsiteY13" fmla="*/ 459837 h 654881"/>
              <a:gd name="connsiteX14" fmla="*/ 522430 w 654882"/>
              <a:gd name="connsiteY14" fmla="*/ 327497 h 654881"/>
              <a:gd name="connsiteX15" fmla="*/ 654882 w 654882"/>
              <a:gd name="connsiteY15" fmla="*/ 195045 h 654881"/>
              <a:gd name="connsiteX16" fmla="*/ 654882 w 654882"/>
              <a:gd name="connsiteY16" fmla="*/ 0 h 65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4882" h="654881">
                <a:moveTo>
                  <a:pt x="654882" y="0"/>
                </a:moveTo>
                <a:lnTo>
                  <a:pt x="459837" y="0"/>
                </a:lnTo>
                <a:lnTo>
                  <a:pt x="327497" y="132452"/>
                </a:lnTo>
                <a:lnTo>
                  <a:pt x="195045" y="0"/>
                </a:lnTo>
                <a:lnTo>
                  <a:pt x="0" y="0"/>
                </a:lnTo>
                <a:lnTo>
                  <a:pt x="0" y="195045"/>
                </a:lnTo>
                <a:lnTo>
                  <a:pt x="132452" y="327497"/>
                </a:lnTo>
                <a:lnTo>
                  <a:pt x="0" y="459837"/>
                </a:lnTo>
                <a:lnTo>
                  <a:pt x="0" y="654882"/>
                </a:lnTo>
                <a:lnTo>
                  <a:pt x="195045" y="654882"/>
                </a:lnTo>
                <a:lnTo>
                  <a:pt x="327497" y="522430"/>
                </a:lnTo>
                <a:lnTo>
                  <a:pt x="459837" y="654882"/>
                </a:lnTo>
                <a:lnTo>
                  <a:pt x="654882" y="654882"/>
                </a:lnTo>
                <a:lnTo>
                  <a:pt x="654882" y="459837"/>
                </a:lnTo>
                <a:lnTo>
                  <a:pt x="522430" y="327497"/>
                </a:lnTo>
                <a:lnTo>
                  <a:pt x="654882" y="195045"/>
                </a:lnTo>
                <a:lnTo>
                  <a:pt x="654882" y="0"/>
                </a:lnTo>
                <a:close/>
              </a:path>
            </a:pathLst>
          </a:custGeom>
          <a:solidFill>
            <a:schemeClr val="accent2">
              <a:lumMod val="50000"/>
            </a:schemeClr>
          </a:solidFill>
          <a:ln w="11174" cap="flat">
            <a:noFill/>
            <a:prstDash val="solid"/>
            <a:miter/>
          </a:ln>
        </p:spPr>
        <p:txBody>
          <a:bodyPr rtlCol="0" anchor="ctr"/>
          <a:lstStyle/>
          <a:p>
            <a:endParaRPr lang="en-US" dirty="0"/>
          </a:p>
        </p:txBody>
      </p:sp>
      <p:sp>
        <p:nvSpPr>
          <p:cNvPr id="60" name="Rectangle 59">
            <a:extLst>
              <a:ext uri="{FF2B5EF4-FFF2-40B4-BE49-F238E27FC236}">
                <a16:creationId xmlns:a16="http://schemas.microsoft.com/office/drawing/2014/main" id="{6D26E721-8AF2-B772-9BB3-48149374910E}"/>
              </a:ext>
            </a:extLst>
          </p:cNvPr>
          <p:cNvSpPr/>
          <p:nvPr/>
        </p:nvSpPr>
        <p:spPr>
          <a:xfrm>
            <a:off x="412207" y="4318514"/>
            <a:ext cx="4243733" cy="1646187"/>
          </a:xfrm>
          <a:prstGeom prst="rect">
            <a:avLst/>
          </a:prstGeom>
          <a:solidFill>
            <a:schemeClr val="accent2"/>
          </a:solidFill>
          <a:ln>
            <a:noFill/>
          </a:ln>
          <a:effectLst>
            <a:outerShdw blurRad="50800" dist="508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1"/>
          </a:p>
        </p:txBody>
      </p:sp>
      <p:sp>
        <p:nvSpPr>
          <p:cNvPr id="61" name="Rectangle 4">
            <a:extLst>
              <a:ext uri="{FF2B5EF4-FFF2-40B4-BE49-F238E27FC236}">
                <a16:creationId xmlns:a16="http://schemas.microsoft.com/office/drawing/2014/main" id="{3F1BC2D4-1E01-64C7-9555-640B20A30C70}"/>
              </a:ext>
            </a:extLst>
          </p:cNvPr>
          <p:cNvSpPr>
            <a:spLocks noChangeArrowheads="1"/>
          </p:cNvSpPr>
          <p:nvPr/>
        </p:nvSpPr>
        <p:spPr bwMode="auto">
          <a:xfrm>
            <a:off x="342694" y="4431671"/>
            <a:ext cx="1082946" cy="584775"/>
          </a:xfrm>
          <a:prstGeom prst="rect">
            <a:avLst/>
          </a:prstGeom>
          <a:noFill/>
        </p:spPr>
        <p:txBody>
          <a:bodyPr wrap="square" rtlCol="0">
            <a:spAutoFit/>
          </a:bodyPr>
          <a:lstStyle/>
          <a:p>
            <a:pPr algn="r"/>
            <a:r>
              <a:rPr lang="en-US" sz="3200" b="1" noProof="1">
                <a:solidFill>
                  <a:schemeClr val="bg1"/>
                </a:solidFill>
                <a:latin typeface="Roboto" panose="02000000000000000000" pitchFamily="2" charset="0"/>
                <a:ea typeface="Roboto" panose="02000000000000000000" pitchFamily="2" charset="0"/>
              </a:rPr>
              <a:t>15</a:t>
            </a:r>
            <a:r>
              <a:rPr lang="en-US" sz="3200" b="1" baseline="30000" noProof="1">
                <a:solidFill>
                  <a:schemeClr val="bg1"/>
                </a:solidFill>
                <a:latin typeface="Roboto" panose="02000000000000000000" pitchFamily="2" charset="0"/>
                <a:ea typeface="Roboto" panose="02000000000000000000" pitchFamily="2" charset="0"/>
              </a:rPr>
              <a:t>th</a:t>
            </a:r>
            <a:r>
              <a:rPr lang="en-US" sz="3200" b="1" noProof="1">
                <a:solidFill>
                  <a:schemeClr val="bg1"/>
                </a:solidFill>
                <a:latin typeface="Roboto" panose="02000000000000000000" pitchFamily="2" charset="0"/>
                <a:ea typeface="Roboto" panose="02000000000000000000" pitchFamily="2" charset="0"/>
              </a:rPr>
              <a:t> </a:t>
            </a:r>
          </a:p>
        </p:txBody>
      </p:sp>
      <p:sp>
        <p:nvSpPr>
          <p:cNvPr id="31" name="TextBox 30">
            <a:extLst>
              <a:ext uri="{FF2B5EF4-FFF2-40B4-BE49-F238E27FC236}">
                <a16:creationId xmlns:a16="http://schemas.microsoft.com/office/drawing/2014/main" id="{7335542D-F22A-1800-D35E-5D4061E7AEE8}"/>
              </a:ext>
            </a:extLst>
          </p:cNvPr>
          <p:cNvSpPr txBox="1"/>
          <p:nvPr/>
        </p:nvSpPr>
        <p:spPr>
          <a:xfrm>
            <a:off x="2757424" y="4464131"/>
            <a:ext cx="1626394" cy="1169551"/>
          </a:xfrm>
          <a:prstGeom prst="rect">
            <a:avLst/>
          </a:prstGeom>
          <a:noFill/>
        </p:spPr>
        <p:txBody>
          <a:bodyPr wrap="square" rtlCol="0">
            <a:spAutoFit/>
          </a:bodyPr>
          <a:lstStyle>
            <a:defPPr>
              <a:defRPr lang="en-US"/>
            </a:defPPr>
            <a:lvl1pPr>
              <a:lnSpc>
                <a:spcPct val="150000"/>
              </a:lnSpc>
              <a:defRPr sz="1200">
                <a:solidFill>
                  <a:schemeClr val="bg1">
                    <a:lumMod val="65000"/>
                  </a:schemeClr>
                </a:solidFill>
                <a:latin typeface="Roboto" panose="02000000000000000000" pitchFamily="2" charset="0"/>
                <a:ea typeface="Roboto" panose="02000000000000000000" pitchFamily="2" charset="0"/>
                <a:cs typeface="Poppins" panose="00000500000000000000" pitchFamily="2" charset="0"/>
              </a:defRPr>
            </a:lvl1pPr>
          </a:lstStyle>
          <a:p>
            <a:r>
              <a:rPr lang="en-US" noProof="1">
                <a:solidFill>
                  <a:schemeClr val="bg1"/>
                </a:solidFill>
              </a:rPr>
              <a:t>Lorem ipsum dolor sit amet, consectetur adipiscing elit, sed do eiusmod</a:t>
            </a:r>
          </a:p>
        </p:txBody>
      </p:sp>
      <p:sp>
        <p:nvSpPr>
          <p:cNvPr id="62" name="Rectangle: Rounded Corners 61">
            <a:extLst>
              <a:ext uri="{FF2B5EF4-FFF2-40B4-BE49-F238E27FC236}">
                <a16:creationId xmlns:a16="http://schemas.microsoft.com/office/drawing/2014/main" id="{CAF538A7-0418-71C7-D7E4-F278ED466D59}"/>
              </a:ext>
            </a:extLst>
          </p:cNvPr>
          <p:cNvSpPr/>
          <p:nvPr/>
        </p:nvSpPr>
        <p:spPr>
          <a:xfrm>
            <a:off x="9641594" y="4380602"/>
            <a:ext cx="1654737" cy="341911"/>
          </a:xfrm>
          <a:prstGeom prst="roundRect">
            <a:avLst>
              <a:gd name="adj" fmla="val 5000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1"/>
          </a:p>
        </p:txBody>
      </p:sp>
      <p:sp>
        <p:nvSpPr>
          <p:cNvPr id="4" name="Picture Placeholder 3">
            <a:extLst>
              <a:ext uri="{FF2B5EF4-FFF2-40B4-BE49-F238E27FC236}">
                <a16:creationId xmlns:a16="http://schemas.microsoft.com/office/drawing/2014/main" id="{4472F85A-9A1B-42A6-ED21-9A85D2D8A074}"/>
              </a:ext>
            </a:extLst>
          </p:cNvPr>
          <p:cNvSpPr>
            <a:spLocks noGrp="1"/>
          </p:cNvSpPr>
          <p:nvPr>
            <p:ph type="pic" sz="quarter" idx="10"/>
          </p:nvPr>
        </p:nvSpPr>
        <p:spPr/>
      </p:sp>
    </p:spTree>
    <p:extLst>
      <p:ext uri="{BB962C8B-B14F-4D97-AF65-F5344CB8AC3E}">
        <p14:creationId xmlns:p14="http://schemas.microsoft.com/office/powerpoint/2010/main" val="3956628782"/>
      </p:ext>
    </p:extLst>
  </p:cSld>
  <p:clrMapOvr>
    <a:masterClrMapping/>
  </p:clrMapOvr>
</p:sld>
</file>

<file path=ppt/theme/theme1.xml><?xml version="1.0" encoding="utf-8"?>
<a:theme xmlns:a="http://schemas.openxmlformats.org/drawingml/2006/main" name="Office Theme">
  <a:themeElements>
    <a:clrScheme name="Custom 114">
      <a:dk1>
        <a:srgbClr val="000000"/>
      </a:dk1>
      <a:lt1>
        <a:srgbClr val="FFFFFF"/>
      </a:lt1>
      <a:dk2>
        <a:srgbClr val="222D35"/>
      </a:dk2>
      <a:lt2>
        <a:srgbClr val="E3E7E8"/>
      </a:lt2>
      <a:accent1>
        <a:srgbClr val="372F7F"/>
      </a:accent1>
      <a:accent2>
        <a:srgbClr val="EE2E2E"/>
      </a:accent2>
      <a:accent3>
        <a:srgbClr val="A998C8"/>
      </a:accent3>
      <a:accent4>
        <a:srgbClr val="141414"/>
      </a:accent4>
      <a:accent5>
        <a:srgbClr val="8E9EFF"/>
      </a:accent5>
      <a:accent6>
        <a:srgbClr val="F0EEF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7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3840</TotalTime>
  <Words>1117</Words>
  <Application>Microsoft Macintosh PowerPoint</Application>
  <PresentationFormat>Widescreen</PresentationFormat>
  <Paragraphs>253</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Manrope</vt:lpstr>
      <vt:lpstr>Roboto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10</dc:creator>
  <cp:lastModifiedBy>Hilmi Muhtarom</cp:lastModifiedBy>
  <cp:revision>184</cp:revision>
  <dcterms:created xsi:type="dcterms:W3CDTF">2023-01-02T01:16:19Z</dcterms:created>
  <dcterms:modified xsi:type="dcterms:W3CDTF">2026-04-07T11:13:57Z</dcterms:modified>
</cp:coreProperties>
</file>