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9" r:id="rId3"/>
    <p:sldId id="275" r:id="rId4"/>
    <p:sldId id="258" r:id="rId5"/>
    <p:sldId id="259" r:id="rId6"/>
    <p:sldId id="260" r:id="rId7"/>
    <p:sldId id="277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78" r:id="rId16"/>
    <p:sldId id="276" r:id="rId17"/>
    <p:sldId id="271" r:id="rId18"/>
    <p:sldId id="272" r:id="rId19"/>
    <p:sldId id="273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четверть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отличники</c:v>
                </c:pt>
                <c:pt idx="1">
                  <c:v>резерв отличников</c:v>
                </c:pt>
                <c:pt idx="2">
                  <c:v>хорошисты</c:v>
                </c:pt>
                <c:pt idx="3">
                  <c:v>резерв хорошистов</c:v>
                </c:pt>
                <c:pt idx="4">
                  <c:v>неуспевающие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</c:v>
                </c:pt>
                <c:pt idx="1">
                  <c:v>1</c:v>
                </c:pt>
                <c:pt idx="2">
                  <c:v>14</c:v>
                </c:pt>
                <c:pt idx="3">
                  <c:v>3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96-430D-8FA0-A66F0F0D2DA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четверть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отличники</c:v>
                </c:pt>
                <c:pt idx="1">
                  <c:v>резерв отличников</c:v>
                </c:pt>
                <c:pt idx="2">
                  <c:v>хорошисты</c:v>
                </c:pt>
                <c:pt idx="3">
                  <c:v>резерв хорошистов</c:v>
                </c:pt>
                <c:pt idx="4">
                  <c:v>неуспевающие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0</c:v>
                </c:pt>
                <c:pt idx="1">
                  <c:v>2</c:v>
                </c:pt>
                <c:pt idx="2">
                  <c:v>15</c:v>
                </c:pt>
                <c:pt idx="3">
                  <c:v>3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696-430D-8FA0-A66F0F0D2DA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 четверть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отличники</c:v>
                </c:pt>
                <c:pt idx="1">
                  <c:v>резерв отличников</c:v>
                </c:pt>
                <c:pt idx="2">
                  <c:v>хорошисты</c:v>
                </c:pt>
                <c:pt idx="3">
                  <c:v>резерв хорошистов</c:v>
                </c:pt>
                <c:pt idx="4">
                  <c:v>неуспевающие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</c:v>
                </c:pt>
                <c:pt idx="1">
                  <c:v>0</c:v>
                </c:pt>
                <c:pt idx="2">
                  <c:v>14</c:v>
                </c:pt>
                <c:pt idx="3">
                  <c:v>4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696-430D-8FA0-A66F0F0D2D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2649984"/>
        <c:axId val="397077632"/>
      </c:barChart>
      <c:catAx>
        <c:axId val="302649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7077632"/>
        <c:crosses val="autoZero"/>
        <c:auto val="1"/>
        <c:lblAlgn val="ctr"/>
        <c:lblOffset val="100"/>
        <c:noMultiLvlLbl val="0"/>
      </c:catAx>
      <c:valAx>
        <c:axId val="397077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2649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" t="4130" r="2958" b="4414"/>
          <a:stretch/>
        </p:blipFill>
        <p:spPr>
          <a:xfrm>
            <a:off x="244699" y="283335"/>
            <a:ext cx="8628846" cy="62720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290"/>
            <a:ext cx="913180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00661" y="548680"/>
            <a:ext cx="1965987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 КЛАСС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5000636"/>
            <a:ext cx="624350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ВПР</a:t>
            </a:r>
            <a:b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нужно знать родителям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537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3682" y="332656"/>
            <a:ext cx="83331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ВПР в 2025г</a:t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11 по 16 мая</a:t>
            </a:r>
          </a:p>
        </p:txBody>
      </p:sp>
      <p:pic>
        <p:nvPicPr>
          <p:cNvPr id="5" name="Рисунок 4" descr="2024-10-23_09-58-5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285860"/>
            <a:ext cx="8215370" cy="514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26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476672"/>
            <a:ext cx="65396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 можно пользоваться на ВПР?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999892"/>
            <a:ext cx="878497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           Пользоваться ничем нельзя. 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    Нельзя  с собой брать учебники, тетради,  справочники, калькуляторы.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Ребёнок остаётся наедине с собой, со своими знаниями. У детей вокруг будут другие варианты и надеяться на то, что можно будет 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 кого-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нибудь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списать - не стоит.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     Желательно, чтобы у детей была запасная ручка и простой  карандаш. Можно пользоваться черновиками.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15339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441207"/>
            <a:ext cx="8519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Работу дети будут выполнять  в специальных бланках.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14"/>
          <a:stretch/>
        </p:blipFill>
        <p:spPr>
          <a:xfrm>
            <a:off x="1522912" y="1124744"/>
            <a:ext cx="6264696" cy="40840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466" y="4882985"/>
            <a:ext cx="8904526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правом верхнем уголке располагается Код. Каждому ребёнку даётся свой собственный код. Это делается для того, чтобы оценка  за работу была  объективной и проверяющие не знают , кто её выполнял. </a:t>
            </a:r>
          </a:p>
        </p:txBody>
      </p:sp>
    </p:spTree>
    <p:extLst>
      <p:ext uri="{BB962C8B-B14F-4D97-AF65-F5344CB8AC3E}">
        <p14:creationId xmlns:p14="http://schemas.microsoft.com/office/powerpoint/2010/main" val="17371300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332656"/>
            <a:ext cx="871296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45 минут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400" dirty="0"/>
              <a:t>Проверочная работа содержит 12 заданий, в том числе 9 заданий к приведенному в варианте проверочной работы тексту для чтения. Задания 3, 4, 5, 6, 12 предполагают запись развернутого ответа, задания 2, 7, 8, 9–11 – в виде слова (сочетания слов), задание 1 – постановку ударения в приведенных словах.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024-10-23_19-46-3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3214686"/>
            <a:ext cx="8072494" cy="314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6208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009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2858" y="343403"/>
            <a:ext cx="858275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Математику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дети пишут один день –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45 минут</a:t>
            </a:r>
            <a:r>
              <a:rPr lang="ru-RU" sz="2000" dirty="0"/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0034" y="5786454"/>
            <a:ext cx="839725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1000108"/>
            <a:ext cx="75723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4. Структура проверочной работы Проверочная работа содержит 11 заданий. В заданиях 1, 2, 4, 5 (пункт 1), 6 (пункты 1 и 2), 7 и 9 (пункты 1 и 2) следует записать только ответ. </a:t>
            </a:r>
          </a:p>
          <a:p>
            <a:r>
              <a:rPr lang="ru-RU" sz="2000" b="1" dirty="0"/>
              <a:t>В заданиях 3, 8 и 11 объектом проверки является полное решение.</a:t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b="1" dirty="0"/>
          </a:p>
        </p:txBody>
      </p:sp>
      <p:pic>
        <p:nvPicPr>
          <p:cNvPr id="6" name="Рисунок 5" descr="2024-10-23_19-42-4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643182"/>
            <a:ext cx="8786874" cy="352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7786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снимок экрана, Шрифт, документ&#10;&#10;Автоматически созданное описание">
            <a:extLst>
              <a:ext uri="{FF2B5EF4-FFF2-40B4-BE49-F238E27FC236}">
                <a16:creationId xmlns:a16="http://schemas.microsoft.com/office/drawing/2014/main" id="{9E800C3D-CAAE-DA28-D538-5935EBB6C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2" y="246080"/>
            <a:ext cx="9201045" cy="636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051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009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2858" y="343403"/>
            <a:ext cx="858275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АНГЛИЙСКИЙ ЯЗЫК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5786454"/>
            <a:ext cx="839725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1000108"/>
            <a:ext cx="75723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Структура проверочной работы Проверочная работа содержит 4 задания: 3 задания предполагают краткий ответ в виде комбинации цифр, 1 задание – развернутый ответ. </a:t>
            </a:r>
          </a:p>
          <a:p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b="1" dirty="0"/>
          </a:p>
        </p:txBody>
      </p:sp>
      <p:pic>
        <p:nvPicPr>
          <p:cNvPr id="7" name="Рисунок 6" descr="2024-10-23_20-00-5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2500306"/>
            <a:ext cx="8786874" cy="414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7786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476672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готовиться к ВПР?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6" r="13943"/>
          <a:stretch/>
        </p:blipFill>
        <p:spPr>
          <a:xfrm>
            <a:off x="6804248" y="1752439"/>
            <a:ext cx="1757231" cy="2488631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17373"/>
            <a:ext cx="1800200" cy="2491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4581127"/>
            <a:ext cx="73448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2.Можно приобрести  специальные тетради для подготовки к ВПР. Они как раз  сделаны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форме бланков.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1" r="39207" b="66637"/>
          <a:stretch/>
        </p:blipFill>
        <p:spPr bwMode="auto">
          <a:xfrm>
            <a:off x="395536" y="1196753"/>
            <a:ext cx="4032449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7728" y="3233136"/>
            <a:ext cx="41522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1.Можно готовиться 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сайте Решу ВПР</a:t>
            </a:r>
          </a:p>
        </p:txBody>
      </p:sp>
    </p:spTree>
    <p:extLst>
      <p:ext uri="{BB962C8B-B14F-4D97-AF65-F5344CB8AC3E}">
        <p14:creationId xmlns:p14="http://schemas.microsoft.com/office/powerpoint/2010/main" val="6203897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04" y="548680"/>
            <a:ext cx="7272808" cy="3195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4221088"/>
            <a:ext cx="69482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Тренироваться на сайте очень удобно т.к.  есть ответы и каждый  ребёнок может проверить  свои знания по тем предметам, по которым  предстоит выполнять работу  ВПР.</a:t>
            </a:r>
          </a:p>
        </p:txBody>
      </p:sp>
      <p:pic>
        <p:nvPicPr>
          <p:cNvPr id="2052" name="Picture 4" descr="http://qrcoder.ru/code/?https%3A%2F%2Fsdamgia.ru%2F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969568"/>
            <a:ext cx="2267744" cy="226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685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404664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выполнять задания?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989439"/>
            <a:ext cx="885698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       Задания нужно выполнять по порядку,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 меняя листочки т.к. в самом начале даются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лёгкие задания. Это сделано для того,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чтобы ребёнок  спокойно мог войти  в этот процесс.         Задания усложняются постепенно.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Если какое-то задание показалось сложным,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то не надо терять на него время, нужно перейти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к следующим заданиям, а потом вернуться к тому,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которое показалось сложным.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Главное не отвлекаться и не волноваться!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Желаю вашим детям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успешно справиться с заданиями ВПР!</a:t>
            </a:r>
          </a:p>
        </p:txBody>
      </p:sp>
    </p:spTree>
    <p:extLst>
      <p:ext uri="{BB962C8B-B14F-4D97-AF65-F5344CB8AC3E}">
        <p14:creationId xmlns:p14="http://schemas.microsoft.com/office/powerpoint/2010/main" val="3554987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0630" y="170167"/>
            <a:ext cx="72191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Итоги третьей четверти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8968" y="835137"/>
            <a:ext cx="63367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Отличники – 1 чел; 4%</a:t>
            </a:r>
          </a:p>
          <a:p>
            <a:r>
              <a:rPr lang="ru-RU" sz="4400" dirty="0" smtClean="0"/>
              <a:t>Хорошисты – 14 чел; 54%</a:t>
            </a:r>
          </a:p>
          <a:p>
            <a:r>
              <a:rPr lang="ru-RU" sz="4400" dirty="0" smtClean="0"/>
              <a:t>Резерв – 4 чел; 15%</a:t>
            </a:r>
            <a:endParaRPr lang="ru-RU" sz="4400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679000250"/>
              </p:ext>
            </p:extLst>
          </p:nvPr>
        </p:nvGraphicFramePr>
        <p:xfrm>
          <a:off x="1619672" y="263691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120174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2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476672"/>
            <a:ext cx="73804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Воспитательная работа: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556792"/>
            <a:ext cx="8496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04.04 в 17.00; 05.04</a:t>
            </a:r>
            <a:r>
              <a:rPr lang="ru-RU" dirty="0"/>
              <a:t> </a:t>
            </a:r>
            <a:r>
              <a:rPr lang="ru-RU" dirty="0" smtClean="0"/>
              <a:t>в 14.00 – ДК </a:t>
            </a:r>
            <a:r>
              <a:rPr lang="ru-RU" dirty="0" err="1" smtClean="0"/>
              <a:t>Агаркова</a:t>
            </a:r>
            <a:r>
              <a:rPr lang="ru-RU" dirty="0" smtClean="0"/>
              <a:t> сказка </a:t>
            </a:r>
            <a:r>
              <a:rPr lang="ru-RU" dirty="0" err="1" smtClean="0"/>
              <a:t>Н.Носова</a:t>
            </a:r>
            <a:r>
              <a:rPr lang="ru-RU" dirty="0" smtClean="0"/>
              <a:t> «Незнайка» (300 </a:t>
            </a:r>
            <a:r>
              <a:rPr lang="ru-RU" dirty="0" err="1" smtClean="0"/>
              <a:t>руб</a:t>
            </a:r>
            <a:r>
              <a:rPr lang="ru-RU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05.04 – акция 10000 шагов к жизни в парке Гагарина с 10.00 (регистр.04.04)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09.04 – родительская гостиная «Россия – мои горизонты» с 18.00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01.04-30.04 – конкурс рисунков «Безопасные дороги»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До 10.04 – конкурс поделок из бросового материала «Космическое путешествие»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12.04 – городская олимпиада младших школьников по математике в ОУ 3 с 10.00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18.04 – конкурс стихотворений «Мы о войне стихами говорим»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19.04 - </a:t>
            </a:r>
            <a:r>
              <a:rPr lang="ru-RU" dirty="0"/>
              <a:t>городская олимпиада младших школьников по </a:t>
            </a:r>
            <a:r>
              <a:rPr lang="ru-RU" dirty="0" err="1" smtClean="0"/>
              <a:t>окр.миру</a:t>
            </a:r>
            <a:r>
              <a:rPr lang="ru-RU" dirty="0" smtClean="0"/>
              <a:t> </a:t>
            </a:r>
            <a:r>
              <a:rPr lang="ru-RU" dirty="0"/>
              <a:t>в ОУ 3 с </a:t>
            </a:r>
            <a:r>
              <a:rPr lang="ru-RU" dirty="0" smtClean="0"/>
              <a:t>10.00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До 28.04 – субботник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Апрель – конкурсов танцев «Танцуем все»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Май – конкурс военных песен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06.05 – городская НПК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1107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63" y="332656"/>
            <a:ext cx="913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Тема собрания</a:t>
            </a:r>
          </a:p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«Что нужно знать родителям про ВПР»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853" y="3410303"/>
            <a:ext cx="1894706" cy="2608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16832"/>
            <a:ext cx="3973926" cy="3447749"/>
          </a:xfrm>
          <a:prstGeom prst="rect">
            <a:avLst/>
          </a:prstGeo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117" y="2503673"/>
            <a:ext cx="2991526" cy="1857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019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35896" y="1124744"/>
            <a:ext cx="53020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такое ВПР?</a:t>
            </a:r>
          </a:p>
          <a:p>
            <a:pPr algn="ctr"/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каким предметам</a:t>
            </a:r>
          </a:p>
          <a:p>
            <a:pPr algn="ctr"/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пишут ВПР В 4 классе?</a:t>
            </a:r>
          </a:p>
          <a:p>
            <a:pPr algn="ctr"/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Как готовиться?</a:t>
            </a:r>
          </a:p>
          <a:p>
            <a:pPr algn="ctr"/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2811755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5013176"/>
            <a:ext cx="86425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ВПР- 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это Всероссийская проверочная работа</a:t>
            </a:r>
          </a:p>
        </p:txBody>
      </p:sp>
    </p:spTree>
    <p:extLst>
      <p:ext uri="{BB962C8B-B14F-4D97-AF65-F5344CB8AC3E}">
        <p14:creationId xmlns:p14="http://schemas.microsoft.com/office/powerpoint/2010/main" val="409133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34" y="506408"/>
            <a:ext cx="1385646" cy="191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9712" y="771150"/>
            <a:ext cx="67099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ВПР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проверяет знание ребёнка к концу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 класса. Сюда входит всё, чему ваш ребёнок научился за период с 1 по 4 класс.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2143116"/>
            <a:ext cx="835824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Работу пишут по 3м предметам : </a:t>
            </a:r>
          </a:p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Математика,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язык,     </a:t>
            </a:r>
            <a:r>
              <a:rPr 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r>
              <a:rPr 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или Литературное </a:t>
            </a:r>
            <a:r>
              <a:rPr lang="ru-RU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чт</a:t>
            </a:r>
            <a:r>
              <a:rPr 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или Иностранный яз</a:t>
            </a:r>
            <a:br>
              <a:rPr 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12" y="3429000"/>
            <a:ext cx="2010519" cy="235745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3286124"/>
            <a:ext cx="1870758" cy="27124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000504"/>
            <a:ext cx="2123078" cy="239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517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-37743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4" r="8012"/>
          <a:stretch/>
        </p:blipFill>
        <p:spPr>
          <a:xfrm>
            <a:off x="6787044" y="5212004"/>
            <a:ext cx="1339608" cy="12703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61023" y="836712"/>
            <a:ext cx="66224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       Если у ребёнка нет знаний, то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написать работу ему будет сложно. Поэтому, чтобы хорошо выполнить работу ВПР, нужно потренироваться по каждому предмету.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6104" y="3501008"/>
            <a:ext cx="84603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            Здесь и задачи, и примеры на порядок действий.  Разные разборы по русскому языку и умение анализировать, а также владеть информацией о своём крае.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7"/>
          <a:stretch/>
        </p:blipFill>
        <p:spPr>
          <a:xfrm>
            <a:off x="308417" y="504215"/>
            <a:ext cx="2895431" cy="3417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04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-37743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4" r="8012"/>
          <a:stretch/>
        </p:blipFill>
        <p:spPr>
          <a:xfrm>
            <a:off x="6787044" y="5212004"/>
            <a:ext cx="1339608" cy="12703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61023" y="836712"/>
            <a:ext cx="66224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200" dirty="0"/>
              <a:t>Всероссийские проверочные работы (ВПР) проводятся в целях осуществления мониторинга уровня и качества подготовки обучающихся в с требованиями федеральных государственных образовательных стандартов и федеральных основных общеобразовательных программ.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4429132"/>
            <a:ext cx="8460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           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7"/>
          <a:stretch/>
        </p:blipFill>
        <p:spPr>
          <a:xfrm>
            <a:off x="204894" y="357166"/>
            <a:ext cx="2895431" cy="3417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04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1601" y="3139787"/>
            <a:ext cx="81192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Когда нужно  начинать готовиться к ВПР?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0149" y="476672"/>
            <a:ext cx="874211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Существует мнение, что к ВПР готовиться не надо. Как было сказано выше, задания включают в себя материал, изученный с 1 по 4 класс. Я считаю, что готовиться надо.          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 Это нужно для того, чтобы ваш ребёнок чувствовал себя спокойно и уверено.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54432" y="3645024"/>
            <a:ext cx="82089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Готовиться к ВПР  нужно начинать с сентября.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Три предмета, много заданий.  У каждого ребёнка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 по разным причинам) имеются  индивидуальные пробелы. Их нужно выявлять и  исправлять. Это, конечно же, требует много  времени, поэтому  чем раньше начать подготовку, тем лучше.</a:t>
            </a:r>
          </a:p>
        </p:txBody>
      </p:sp>
    </p:spTree>
    <p:extLst>
      <p:ext uri="{BB962C8B-B14F-4D97-AF65-F5344CB8AC3E}">
        <p14:creationId xmlns:p14="http://schemas.microsoft.com/office/powerpoint/2010/main" val="1520286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804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6" y="505273"/>
            <a:ext cx="41905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Когда проходит ВПР?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4932" y="1052736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Приказом Федеральной службы по надзору в сфере образования и науки утвержден график проведения всероссийских проверочных работ в 2025 году для обучающихся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в общеобразовательных организациях.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5121275"/>
            <a:ext cx="90364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Каждая школа сама  для себя устанавливает 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даты по каждому предмету.</a:t>
            </a:r>
          </a:p>
        </p:txBody>
      </p:sp>
    </p:spTree>
    <p:extLst>
      <p:ext uri="{BB962C8B-B14F-4D97-AF65-F5344CB8AC3E}">
        <p14:creationId xmlns:p14="http://schemas.microsoft.com/office/powerpoint/2010/main" val="36721955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906</Words>
  <Application>Microsoft Office PowerPoint</Application>
  <PresentationFormat>Экран (4:3)</PresentationFormat>
  <Paragraphs>87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Intel Core i5</dc:creator>
  <cp:lastModifiedBy>1</cp:lastModifiedBy>
  <cp:revision>36</cp:revision>
  <dcterms:created xsi:type="dcterms:W3CDTF">2024-01-13T03:11:22Z</dcterms:created>
  <dcterms:modified xsi:type="dcterms:W3CDTF">2025-04-03T12:19:20Z</dcterms:modified>
</cp:coreProperties>
</file>