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2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85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971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309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66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849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739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215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050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00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233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3786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13BAC-7D91-4B4D-A01C-271CF20A0854}" type="datetimeFigureOut">
              <a:rPr lang="ru-RU" smtClean="0"/>
              <a:t>29.06.2025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90C9A-ADAC-41BE-A91F-8CCB565ED3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954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1.png"/><Relationship Id="rId3" Type="http://schemas.openxmlformats.org/officeDocument/2006/relationships/image" Target="../media/image2.png"/><Relationship Id="rId21" Type="http://schemas.openxmlformats.org/officeDocument/2006/relationships/image" Target="../media/image13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microsoft.com/office/2007/relationships/hdphoto" Target="../media/hdphoto6.wdp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4.png"/><Relationship Id="rId15" Type="http://schemas.microsoft.com/office/2007/relationships/hdphoto" Target="../media/hdphoto5.wdp"/><Relationship Id="rId10" Type="http://schemas.openxmlformats.org/officeDocument/2006/relationships/image" Target="../media/image7.png"/><Relationship Id="rId19" Type="http://schemas.microsoft.com/office/2007/relationships/hdphoto" Target="../media/hdphoto7.wdp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1.png"/><Relationship Id="rId3" Type="http://schemas.openxmlformats.org/officeDocument/2006/relationships/image" Target="../media/image2.png"/><Relationship Id="rId21" Type="http://schemas.openxmlformats.org/officeDocument/2006/relationships/image" Target="../media/image13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17" Type="http://schemas.microsoft.com/office/2007/relationships/hdphoto" Target="../media/hdphoto6.wdp"/><Relationship Id="rId2" Type="http://schemas.openxmlformats.org/officeDocument/2006/relationships/image" Target="../media/image1.png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4.png"/><Relationship Id="rId15" Type="http://schemas.microsoft.com/office/2007/relationships/hdphoto" Target="../media/hdphoto5.wdp"/><Relationship Id="rId10" Type="http://schemas.openxmlformats.org/officeDocument/2006/relationships/image" Target="../media/image7.png"/><Relationship Id="rId19" Type="http://schemas.microsoft.com/office/2007/relationships/hdphoto" Target="../media/hdphoto7.wdp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microsoft.com/office/2007/relationships/hdphoto" Target="../media/hdphoto3.wdp"/><Relationship Id="rId21" Type="http://schemas.openxmlformats.org/officeDocument/2006/relationships/image" Target="../media/image27.png"/><Relationship Id="rId7" Type="http://schemas.microsoft.com/office/2007/relationships/hdphoto" Target="../media/hdphoto5.wdp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7.png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2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6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2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184516" cy="7200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260985" y="891477"/>
            <a:ext cx="5410611" cy="5243307"/>
          </a:xfrm>
          <a:prstGeom prst="ellipse">
            <a:avLst/>
          </a:prstGeom>
          <a:solidFill>
            <a:schemeClr val="lt1">
              <a:alpha val="34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446044" y="0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199279" y="319956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206933" y="160905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359547" y="3160404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88221" y="2674930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654729" y="539801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57633" y="5482095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729363" y="13459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460538" y="5335651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935438" y="4593419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530793" y="1155257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352651" y="419460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933" y="1669377"/>
            <a:ext cx="1133844" cy="4553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450" y="340442"/>
            <a:ext cx="1029405" cy="102940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0" b="96471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98151" y="103368"/>
            <a:ext cx="1586947" cy="122627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725" l="0" r="9835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2071" y="340442"/>
            <a:ext cx="986731" cy="127543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9547" y="1752561"/>
            <a:ext cx="1200940" cy="108503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2180" y="2725281"/>
            <a:ext cx="1041505" cy="133584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101" b="98950" l="1042" r="956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5593" y="4314142"/>
            <a:ext cx="1239699" cy="122936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17652" y="3262895"/>
            <a:ext cx="1626708" cy="126855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" b="97167" l="1758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1943" y="4814246"/>
            <a:ext cx="1464084" cy="85786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3631" y="5547308"/>
            <a:ext cx="1843266" cy="100970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73963" y="5585465"/>
            <a:ext cx="1258627" cy="125862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361773" y="5501158"/>
            <a:ext cx="1652999" cy="1101999"/>
          </a:xfrm>
          <a:prstGeom prst="rect">
            <a:avLst/>
          </a:prstGeom>
        </p:spPr>
      </p:pic>
      <p:cxnSp>
        <p:nvCxnSpPr>
          <p:cNvPr id="29" name="Прямая соединительная линия 28"/>
          <p:cNvCxnSpPr/>
          <p:nvPr/>
        </p:nvCxnSpPr>
        <p:spPr>
          <a:xfrm flipV="1">
            <a:off x="2460538" y="2588272"/>
            <a:ext cx="4826359" cy="83731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 flipV="1">
            <a:off x="3003110" y="2124736"/>
            <a:ext cx="4283787" cy="46353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>
            <a:endCxn id="23" idx="1"/>
          </p:cNvCxnSpPr>
          <p:nvPr/>
        </p:nvCxnSpPr>
        <p:spPr>
          <a:xfrm>
            <a:off x="3003110" y="2124736"/>
            <a:ext cx="4314542" cy="177243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>
            <a:stCxn id="23" idx="1"/>
            <a:endCxn id="4" idx="4"/>
          </p:cNvCxnSpPr>
          <p:nvPr/>
        </p:nvCxnSpPr>
        <p:spPr>
          <a:xfrm flipH="1" flipV="1">
            <a:off x="5182203" y="1433015"/>
            <a:ext cx="2135449" cy="246416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stCxn id="4" idx="4"/>
          </p:cNvCxnSpPr>
          <p:nvPr/>
        </p:nvCxnSpPr>
        <p:spPr>
          <a:xfrm>
            <a:off x="5182203" y="1433015"/>
            <a:ext cx="802895" cy="406814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 flipV="1">
            <a:off x="2729363" y="4708478"/>
            <a:ext cx="3255735" cy="7926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>
            <a:endCxn id="12" idx="0"/>
          </p:cNvCxnSpPr>
          <p:nvPr/>
        </p:nvCxnSpPr>
        <p:spPr>
          <a:xfrm>
            <a:off x="2729363" y="4708478"/>
            <a:ext cx="467334" cy="62717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>
            <a:stCxn id="12" idx="0"/>
          </p:cNvCxnSpPr>
          <p:nvPr/>
        </p:nvCxnSpPr>
        <p:spPr>
          <a:xfrm flipV="1">
            <a:off x="3196697" y="1567608"/>
            <a:ext cx="447255" cy="376804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3671248" y="1567608"/>
            <a:ext cx="3330695" cy="33728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H="1" flipV="1">
            <a:off x="6728346" y="1752561"/>
            <a:ext cx="273597" cy="321522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>
            <a:endCxn id="10" idx="0"/>
          </p:cNvCxnSpPr>
          <p:nvPr/>
        </p:nvCxnSpPr>
        <p:spPr>
          <a:xfrm flipH="1">
            <a:off x="4793792" y="1752561"/>
            <a:ext cx="1961850" cy="372953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998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184516" cy="7200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260985" y="891477"/>
            <a:ext cx="5410611" cy="5243307"/>
          </a:xfrm>
          <a:prstGeom prst="ellipse">
            <a:avLst/>
          </a:prstGeom>
          <a:solidFill>
            <a:schemeClr val="lt1">
              <a:alpha val="34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4446044" y="0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6199279" y="319956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206933" y="160905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359547" y="3160404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88221" y="2674930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654729" y="539801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057633" y="5482095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729363" y="13459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460538" y="5335651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935438" y="4593419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530793" y="1155257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352651" y="4194603"/>
            <a:ext cx="1472317" cy="143301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933" y="1669377"/>
            <a:ext cx="1133844" cy="45535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3450" y="340442"/>
            <a:ext cx="1029405" cy="102940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0" b="96471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98151" y="103368"/>
            <a:ext cx="1586947" cy="122627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725" l="0" r="9835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2071" y="340442"/>
            <a:ext cx="986731" cy="127543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9547" y="1752561"/>
            <a:ext cx="1200940" cy="108503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52180" y="2725281"/>
            <a:ext cx="1041505" cy="1335844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101" b="98950" l="1042" r="956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75593" y="4314142"/>
            <a:ext cx="1239699" cy="1229368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17652" y="3262895"/>
            <a:ext cx="1626708" cy="126855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500" b="97167" l="1758" r="9609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01943" y="4814246"/>
            <a:ext cx="1464084" cy="85786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0" b="10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43631" y="5547308"/>
            <a:ext cx="1843266" cy="100970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173963" y="5585465"/>
            <a:ext cx="1258627" cy="125862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361773" y="5501158"/>
            <a:ext cx="1652999" cy="110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007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6603" y="259307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6602" y="1473958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6601" y="2688609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6601" y="3903260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6600" y="5117911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063" y="409290"/>
            <a:ext cx="674755" cy="8654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653" y="449938"/>
            <a:ext cx="776600" cy="7016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6866" y="637155"/>
            <a:ext cx="1020193" cy="4097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54067" y="379351"/>
            <a:ext cx="1129813" cy="88106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0100" y="397582"/>
            <a:ext cx="1082159" cy="8333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99954" y="473765"/>
            <a:ext cx="1230943" cy="6766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7951" y="449938"/>
            <a:ext cx="701168" cy="6942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80362" y="379351"/>
            <a:ext cx="1188681" cy="79099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08773" y="490180"/>
            <a:ext cx="659405" cy="65940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02292" y="604380"/>
            <a:ext cx="879963" cy="5133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94487" y="448453"/>
            <a:ext cx="575803" cy="74285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68755" y="507856"/>
            <a:ext cx="719620" cy="72311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2063" y="1687501"/>
            <a:ext cx="780356" cy="70110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152740" y="1716947"/>
            <a:ext cx="658425" cy="664522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715560" y="1699693"/>
            <a:ext cx="1231499" cy="67671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29582" y="1634203"/>
            <a:ext cx="670618" cy="86570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522054" y="1756606"/>
            <a:ext cx="877900" cy="512108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274590" y="1643438"/>
            <a:ext cx="1085182" cy="83522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88253" y="1683905"/>
            <a:ext cx="1188823" cy="79254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16647" y="1692406"/>
            <a:ext cx="575803" cy="74285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2099" y="1796329"/>
            <a:ext cx="1020193" cy="409716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24800" y="1595390"/>
            <a:ext cx="1129813" cy="88106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282064" y="1752083"/>
            <a:ext cx="719620" cy="723113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87207" y="1665530"/>
            <a:ext cx="701168" cy="69426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56491" y="2904174"/>
            <a:ext cx="1231499" cy="676715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41989" y="2824919"/>
            <a:ext cx="1085182" cy="835224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83711" y="2987268"/>
            <a:ext cx="877900" cy="51210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1611" y="2928113"/>
            <a:ext cx="1020193" cy="409716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8434" y="2732008"/>
            <a:ext cx="1129813" cy="88106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587744" y="2841470"/>
            <a:ext cx="659405" cy="659405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006123" y="2748083"/>
            <a:ext cx="1188823" cy="792549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34" y="2840824"/>
            <a:ext cx="776600" cy="701649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67204" y="2824919"/>
            <a:ext cx="701168" cy="694260"/>
          </a:xfrm>
          <a:prstGeom prst="rect">
            <a:avLst/>
          </a:prstGeom>
        </p:spPr>
      </p:pic>
      <p:pic>
        <p:nvPicPr>
          <p:cNvPr id="41" name="Рисунок 4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390091" y="2772928"/>
            <a:ext cx="575803" cy="742857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962768" y="2765384"/>
            <a:ext cx="719620" cy="723113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563517" y="2743871"/>
            <a:ext cx="670618" cy="865707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4533" y="4113207"/>
            <a:ext cx="1129813" cy="881064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855" y="4264047"/>
            <a:ext cx="1020193" cy="409716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035561" y="4146377"/>
            <a:ext cx="719620" cy="723113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77429" y="4178230"/>
            <a:ext cx="659405" cy="659405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18973" y="4163455"/>
            <a:ext cx="701168" cy="694260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906474" y="4113207"/>
            <a:ext cx="1085182" cy="835224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875405" y="4072723"/>
            <a:ext cx="670618" cy="865707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282662" y="4162632"/>
            <a:ext cx="1231499" cy="676715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296" y="4135986"/>
            <a:ext cx="776600" cy="701649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927893" y="4103288"/>
            <a:ext cx="1188823" cy="79254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28814" y="4153326"/>
            <a:ext cx="575803" cy="742857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521020" y="4340584"/>
            <a:ext cx="877900" cy="512108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82063" y="5478698"/>
            <a:ext cx="877900" cy="512108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818762" y="5248917"/>
            <a:ext cx="1085182" cy="835224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259963" y="5327858"/>
            <a:ext cx="670618" cy="865707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61611" y="5321785"/>
            <a:ext cx="719620" cy="723113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81231" y="5302041"/>
            <a:ext cx="575803" cy="742857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961004" y="5248917"/>
            <a:ext cx="1231499" cy="676715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71492" y="5395174"/>
            <a:ext cx="659405" cy="659405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52286" y="5339639"/>
            <a:ext cx="1129813" cy="881064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82076" y="5394041"/>
            <a:ext cx="701168" cy="694260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6522" y="5510966"/>
            <a:ext cx="1020193" cy="409716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880803" y="5277194"/>
            <a:ext cx="1188823" cy="792549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9921" y="5339639"/>
            <a:ext cx="776600" cy="70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72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86603" y="259307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86602" y="1473958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86601" y="2688609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6601" y="3903260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6600" y="5117911"/>
            <a:ext cx="9403307" cy="121465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82100" y="409355"/>
            <a:ext cx="674755" cy="8654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1937" y="449427"/>
            <a:ext cx="776600" cy="7016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344" y="541487"/>
            <a:ext cx="1020193" cy="4097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40480" y="417776"/>
            <a:ext cx="1095268" cy="85412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0100" y="397582"/>
            <a:ext cx="1082159" cy="8333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99954" y="473765"/>
            <a:ext cx="1230943" cy="6766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7951" y="449938"/>
            <a:ext cx="701168" cy="69426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80362" y="379351"/>
            <a:ext cx="1188681" cy="79099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08773" y="490180"/>
            <a:ext cx="659405" cy="65940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02292" y="604380"/>
            <a:ext cx="879963" cy="5133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94487" y="448453"/>
            <a:ext cx="575803" cy="74285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68755" y="507856"/>
            <a:ext cx="719620" cy="723113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85594" y="1706156"/>
            <a:ext cx="719620" cy="723113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7046" y="1597108"/>
            <a:ext cx="1129813" cy="88106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74446" y="1616681"/>
            <a:ext cx="1188681" cy="790997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234" y="1777568"/>
            <a:ext cx="1020193" cy="409716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6445" y="1550141"/>
            <a:ext cx="1082159" cy="833387"/>
          </a:xfrm>
          <a:prstGeom prst="rect">
            <a:avLst/>
          </a:prstGeom>
        </p:spPr>
      </p:pic>
      <p:pic>
        <p:nvPicPr>
          <p:cNvPr id="73" name="Рисунок 7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11959" y="1725770"/>
            <a:ext cx="879963" cy="513312"/>
          </a:xfrm>
          <a:prstGeom prst="rect">
            <a:avLst/>
          </a:prstGeom>
        </p:spPr>
      </p:pic>
      <p:pic>
        <p:nvPicPr>
          <p:cNvPr id="74" name="Рисунок 7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34162" y="1593725"/>
            <a:ext cx="701168" cy="694260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28125" y="1673873"/>
            <a:ext cx="1230943" cy="676611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65148" y="1718349"/>
            <a:ext cx="659405" cy="659405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553" y="1682726"/>
            <a:ext cx="776600" cy="701649"/>
          </a:xfrm>
          <a:prstGeom prst="rect">
            <a:avLst/>
          </a:prstGeom>
        </p:spPr>
      </p:pic>
      <p:pic>
        <p:nvPicPr>
          <p:cNvPr id="78" name="Рисунок 7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79931" y="1640837"/>
            <a:ext cx="674755" cy="865447"/>
          </a:xfrm>
          <a:prstGeom prst="rect">
            <a:avLst/>
          </a:prstGeom>
        </p:spPr>
      </p:pic>
      <p:pic>
        <p:nvPicPr>
          <p:cNvPr id="79" name="Рисунок 7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96199" y="1706156"/>
            <a:ext cx="575803" cy="742857"/>
          </a:xfrm>
          <a:prstGeom prst="rect">
            <a:avLst/>
          </a:prstGeom>
        </p:spPr>
      </p:pic>
      <p:pic>
        <p:nvPicPr>
          <p:cNvPr id="80" name="Рисунок 7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1015" y="2899046"/>
            <a:ext cx="575803" cy="742857"/>
          </a:xfrm>
          <a:prstGeom prst="rect">
            <a:avLst/>
          </a:prstGeom>
        </p:spPr>
      </p:pic>
      <p:pic>
        <p:nvPicPr>
          <p:cNvPr id="81" name="Рисунок 8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48463" y="2950894"/>
            <a:ext cx="719620" cy="723113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5706" y="2899046"/>
            <a:ext cx="1129813" cy="881064"/>
          </a:xfrm>
          <a:prstGeom prst="rect">
            <a:avLst/>
          </a:prstGeom>
        </p:spPr>
      </p:pic>
      <p:pic>
        <p:nvPicPr>
          <p:cNvPr id="84" name="Рисунок 8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10932" y="2899046"/>
            <a:ext cx="1082159" cy="833387"/>
          </a:xfrm>
          <a:prstGeom prst="rect">
            <a:avLst/>
          </a:prstGeom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40335" y="2965320"/>
            <a:ext cx="701168" cy="694260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7907" y="2940421"/>
            <a:ext cx="776600" cy="701649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5598" y="3081501"/>
            <a:ext cx="1020193" cy="409716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7647" y="2899046"/>
            <a:ext cx="1230943" cy="676611"/>
          </a:xfrm>
          <a:prstGeom prst="rect">
            <a:avLst/>
          </a:prstGeom>
        </p:spPr>
      </p:pic>
      <p:pic>
        <p:nvPicPr>
          <p:cNvPr id="90" name="Рисунок 8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17840" y="2933000"/>
            <a:ext cx="659405" cy="659405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7518" y="2844962"/>
            <a:ext cx="674755" cy="865447"/>
          </a:xfrm>
          <a:prstGeom prst="rect">
            <a:avLst/>
          </a:prstGeom>
        </p:spPr>
      </p:pic>
      <p:pic>
        <p:nvPicPr>
          <p:cNvPr id="92" name="Рисунок 9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26923" y="3039278"/>
            <a:ext cx="879963" cy="513312"/>
          </a:xfrm>
          <a:prstGeom prst="rect">
            <a:avLst/>
          </a:prstGeom>
        </p:spPr>
      </p:pic>
      <p:pic>
        <p:nvPicPr>
          <p:cNvPr id="93" name="Рисунок 9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17308" y="2874975"/>
            <a:ext cx="1188681" cy="790997"/>
          </a:xfrm>
          <a:prstGeom prst="rect">
            <a:avLst/>
          </a:prstGeom>
        </p:spPr>
      </p:pic>
      <p:pic>
        <p:nvPicPr>
          <p:cNvPr id="94" name="Рисунок 9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4575" y="4116764"/>
            <a:ext cx="1188681" cy="790997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9212" y="5395533"/>
            <a:ext cx="659405" cy="659405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6480" y="4230225"/>
            <a:ext cx="1230943" cy="676611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4900" y="4178986"/>
            <a:ext cx="1082159" cy="833387"/>
          </a:xfrm>
          <a:prstGeom prst="rect">
            <a:avLst/>
          </a:prstGeom>
        </p:spPr>
      </p:pic>
      <p:pic>
        <p:nvPicPr>
          <p:cNvPr id="98" name="Рисунок 9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97205" y="4248549"/>
            <a:ext cx="701168" cy="694260"/>
          </a:xfrm>
          <a:prstGeom prst="rect">
            <a:avLst/>
          </a:prstGeom>
        </p:spPr>
      </p:pic>
      <p:pic>
        <p:nvPicPr>
          <p:cNvPr id="99" name="Рисунок 9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94818" y="4339023"/>
            <a:ext cx="879963" cy="513312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36922" y="4085585"/>
            <a:ext cx="674755" cy="865447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071089" y="4085105"/>
            <a:ext cx="575803" cy="742857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97647" y="4128229"/>
            <a:ext cx="719620" cy="723113"/>
          </a:xfrm>
          <a:prstGeom prst="rect">
            <a:avLst/>
          </a:prstGeom>
        </p:spPr>
      </p:pic>
      <p:pic>
        <p:nvPicPr>
          <p:cNvPr id="103" name="Рисунок 1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3596" y="4196851"/>
            <a:ext cx="1020193" cy="409716"/>
          </a:xfrm>
          <a:prstGeom prst="rect">
            <a:avLst/>
          </a:prstGeom>
        </p:spPr>
      </p:pic>
      <p:pic>
        <p:nvPicPr>
          <p:cNvPr id="104" name="Рисунок 1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3583" y="4087570"/>
            <a:ext cx="776600" cy="701649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52685" y="4146940"/>
            <a:ext cx="659405" cy="659405"/>
          </a:xfrm>
          <a:prstGeom prst="rect">
            <a:avLst/>
          </a:prstGeom>
        </p:spPr>
      </p:pic>
      <p:pic>
        <p:nvPicPr>
          <p:cNvPr id="106" name="Рисунок 10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63658" y="3993575"/>
            <a:ext cx="1129813" cy="881064"/>
          </a:xfrm>
          <a:prstGeom prst="rect">
            <a:avLst/>
          </a:prstGeom>
        </p:spPr>
      </p:pic>
      <p:pic>
        <p:nvPicPr>
          <p:cNvPr id="107" name="Рисунок 10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5036" y="5280059"/>
            <a:ext cx="1188681" cy="790997"/>
          </a:xfrm>
          <a:prstGeom prst="rect">
            <a:avLst/>
          </a:prstGeom>
        </p:spPr>
      </p:pic>
      <p:pic>
        <p:nvPicPr>
          <p:cNvPr id="108" name="Рисунок 1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317" y="5370256"/>
            <a:ext cx="776600" cy="701649"/>
          </a:xfrm>
          <a:prstGeom prst="rect">
            <a:avLst/>
          </a:prstGeom>
        </p:spPr>
      </p:pic>
      <p:pic>
        <p:nvPicPr>
          <p:cNvPr id="109" name="Рисунок 1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2060" y="5516222"/>
            <a:ext cx="1020193" cy="409716"/>
          </a:xfrm>
          <a:prstGeom prst="rect">
            <a:avLst/>
          </a:prstGeom>
        </p:spPr>
      </p:pic>
      <p:pic>
        <p:nvPicPr>
          <p:cNvPr id="110" name="Рисунок 10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46897" y="5328061"/>
            <a:ext cx="575803" cy="742857"/>
          </a:xfrm>
          <a:prstGeom prst="rect">
            <a:avLst/>
          </a:prstGeom>
        </p:spPr>
      </p:pic>
      <p:pic>
        <p:nvPicPr>
          <p:cNvPr id="111" name="Рисунок 1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17" l="2853" r="9728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77185" y="5223449"/>
            <a:ext cx="674755" cy="865447"/>
          </a:xfrm>
          <a:prstGeom prst="rect">
            <a:avLst/>
          </a:prstGeom>
        </p:spPr>
      </p:pic>
      <p:pic>
        <p:nvPicPr>
          <p:cNvPr id="112" name="Рисунок 11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65645" y="5288738"/>
            <a:ext cx="719620" cy="723113"/>
          </a:xfrm>
          <a:prstGeom prst="rect">
            <a:avLst/>
          </a:prstGeom>
        </p:spPr>
      </p:pic>
      <p:pic>
        <p:nvPicPr>
          <p:cNvPr id="113" name="Рисунок 11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33628" y="5302800"/>
            <a:ext cx="1129813" cy="881064"/>
          </a:xfrm>
          <a:prstGeom prst="rect">
            <a:avLst/>
          </a:prstGeom>
        </p:spPr>
      </p:pic>
      <p:pic>
        <p:nvPicPr>
          <p:cNvPr id="114" name="Рисунок 1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2918" y="5316446"/>
            <a:ext cx="701168" cy="694260"/>
          </a:xfrm>
          <a:prstGeom prst="rect">
            <a:avLst/>
          </a:prstGeom>
        </p:spPr>
      </p:pic>
      <p:pic>
        <p:nvPicPr>
          <p:cNvPr id="115" name="Рисунок 1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207" y="5296791"/>
            <a:ext cx="1230943" cy="676611"/>
          </a:xfrm>
          <a:prstGeom prst="rect">
            <a:avLst/>
          </a:prstGeom>
        </p:spPr>
      </p:pic>
      <p:pic>
        <p:nvPicPr>
          <p:cNvPr id="116" name="Рисунок 1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5594" y="5354730"/>
            <a:ext cx="1082159" cy="833387"/>
          </a:xfrm>
          <a:prstGeom prst="rect">
            <a:avLst/>
          </a:prstGeom>
        </p:spPr>
      </p:pic>
      <p:pic>
        <p:nvPicPr>
          <p:cNvPr id="117" name="Рисунок 1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36149" y="5445514"/>
            <a:ext cx="879963" cy="51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9734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0</Words>
  <Application>Microsoft Office PowerPoint</Application>
  <PresentationFormat>Лист A4 (210x297 мм)</PresentationFormat>
  <Paragraphs>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2025-06-29T08:35:50Z</dcterms:created>
  <dcterms:modified xsi:type="dcterms:W3CDTF">2025-06-29T10:33:40Z</dcterms:modified>
</cp:coreProperties>
</file>