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 ?>
<Relationships xmlns="http://schemas.openxmlformats.org/package/2006/relationships">
  <Relationship Id="rId1" Target="ppt/presentation.xml" Type="http://schemas.openxmlformats.org/officeDocument/2006/relationships/officeDocument"/>
  <Relationship Id="rId3" Target="docProps/core.xml" Type="http://schemas.openxmlformats.org/package/2006/relationships/metadata/core-properties"/>
  <Relationship Id="rId2" Target="docProps/app.xml" Type="http://schemas.openxmlformats.org/officeDocument/2006/relationships/extended-properties"/>
</Relationships>

</file>

<file path=ppt/presentation.xml><?xml version="1.0" encoding="utf-8"?>
<p:presentation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</p:sldIdLst>
  <p:sldSz cx="9144000" cy="6858000"/>
  <p:notesSz cx="6858000" cy="9144000"/>
</p:presentation>
</file>

<file path=ppt/tableStyles.xml><?xml version="1.0" encoding="utf-8"?>
<a:tblStyleLs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def="{5C22544A-7EE6-4342-B048-85BDC9FD1C3A}"/>
</file>

<file path=ppt/viewProps.xml><?xml version="1.0" encoding="utf-8"?>
<p:viewPr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>
  <p:slideViewPr>
    <p:cSldViewPr>
      <p:cViewPr>
        <p:scale>
          <a:sx d="1" n="1"/>
          <a:sy d="1" n="1"/>
        </p:scale>
        <p:origin x="1" y="1"/>
      </p:cViewPr>
      <p:guideLst>
        <p:guide orient="horz" pos="2160"/>
        <p:guide orient="vert" pos="2880"/>
      </p:guideLst>
    </p:cSldViewPr>
  </p:slideViewPr>
  <p:gridSpacing cx="180000" cy="180000"/>
</p:viewPr>
</file>

<file path=ppt/_rels/presentation.xml.rels><?xml version="1.0" encoding="UTF-8" standalone="no" ?>
<Relationships xmlns="http://schemas.openxmlformats.org/package/2006/relationships">
  <Relationship Id="rId4" Target="slides/slide2.xml" Type="http://schemas.openxmlformats.org/officeDocument/2006/relationships/slide"/>
  <Relationship Id="rId1" Target="theme/theme1.xml" Type="http://schemas.openxmlformats.org/officeDocument/2006/relationships/theme"/>
  <Relationship Id="rId8" Target="slides/slide6.xml" Type="http://schemas.openxmlformats.org/officeDocument/2006/relationships/slide"/>
  <Relationship Id="rId10" Target="viewProps.xml" Type="http://schemas.openxmlformats.org/officeDocument/2006/relationships/viewProps"/>
  <Relationship Id="rId7" Target="slides/slide5.xml" Type="http://schemas.openxmlformats.org/officeDocument/2006/relationships/slide"/>
  <Relationship Id="rId5" Target="slides/slide3.xml" Type="http://schemas.openxmlformats.org/officeDocument/2006/relationships/slide"/>
  <Relationship Id="rId3" Target="slides/slide1.xml" Type="http://schemas.openxmlformats.org/officeDocument/2006/relationships/slide"/>
  <Relationship Id="rId2" Target="slideMasters/slideMaster1.xml" Type="http://schemas.openxmlformats.org/officeDocument/2006/relationships/slideMaster"/>
  <Relationship Id="rId9" Target="tableStyles.xml" Type="http://schemas.openxmlformats.org/officeDocument/2006/relationships/tableStyles"/>
  <Relationship Id="rId6" Target="slides/slide4.xml" Type="http://schemas.openxmlformats.org/officeDocument/2006/relationships/slide"/>
</Relationships>

</file>

<file path=ppt/slideLayouts/_rels/slideLayout1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2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3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4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5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6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7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8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9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10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11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slideLayout1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false" type="title">
  <p:cSld name="Title">
    <p:spTree>
      <p:nvGrpSpPr>
        <p:cNvPr hidden="false" id="77" name="GroupShape 7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78" name="Shape 78"/>
          <p:cNvSpPr txBox="false"/>
          <p:nvPr isPhoto="false"/>
        </p:nvSpPr>
        <p:spPr>
          <a:xfrm flipH="false" flipV="false" rot="0">
            <a:off x="0" y="3866920"/>
            <a:ext cx="9144000" cy="2991079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79" name="Shape 79"/>
          <p:cNvSpPr txBox="false"/>
          <p:nvPr isPhoto="false"/>
        </p:nvSpPr>
        <p:spPr>
          <a:xfrm flipH="false" flipV="false" rot="0"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80" name="Shape 80"/>
          <p:cNvSpPr txBox="false"/>
          <p:nvPr isPhoto="false"/>
        </p:nvSpPr>
        <p:spPr>
          <a:xfrm flipH="false" flipV="false" rot="0"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81" name="Shape 81"/>
          <p:cNvSpPr txBox="false"/>
          <p:nvPr isPhoto="false"/>
        </p:nvSpPr>
        <p:spPr>
          <a:xfrm flipH="false" flipV="false" rot="0"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82" name="Shape 82"/>
          <p:cNvSpPr txBox="true"/>
          <p:nvPr isPhoto="false">
            <p:ph idx="1" type="subTitle"/>
          </p:nvPr>
        </p:nvSpPr>
        <p:spPr>
          <a:xfrm flipH="false" flipV="false" rot="0">
            <a:off x="1473795" y="5052545"/>
            <a:ext cx="5637010" cy="882119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algn="l" indent="0" lvl="0" marL="0">
              <a:buNone/>
              <a:defRPr sz="2200">
                <a:solidFill>
                  <a:schemeClr val="tx2"/>
                </a:solidFill>
              </a:defRPr>
            </a:lvl1pPr>
            <a:lvl2pPr algn="ctr" indent="0" lvl="1" marL="457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algn="ctr" indent="0" lvl="2" marL="914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algn="ctr" indent="0" lvl="3" marL="1371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algn="ctr" indent="0" lvl="4" marL="182880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algn="ctr" indent="0" lvl="5" marL="228600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algn="ctr" indent="0" lvl="6" marL="2743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algn="ctr" indent="0" lvl="7" marL="3200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algn="ctr" indent="0" lvl="8" marL="3657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t>Образец подзаголовка</a:t>
            </a:r>
          </a:p>
        </p:txBody>
      </p:sp>
      <p:sp>
        <p:nvSpPr>
          <p:cNvPr hidden="false" id="83" name="Shape 83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15.06.2026</a:t>
            </a:r>
          </a:p>
        </p:txBody>
      </p:sp>
      <p:sp>
        <p:nvSpPr>
          <p:cNvPr hidden="false" id="84" name="Shape 84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85" name="Shape 85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D48F9713-ACBD-49CA-B329-A85C508AFED4}" type="slidenum">
              <a:t>&lt;#&gt;</a:t>
            </a:fld>
          </a:p>
        </p:txBody>
      </p:sp>
      <p:sp>
        <p:nvSpPr>
          <p:cNvPr hidden="false" id="86" name="Shape 86"/>
          <p:cNvSpPr txBox="true"/>
          <p:nvPr isPhoto="false">
            <p:ph idx="0" type="title"/>
          </p:nvPr>
        </p:nvSpPr>
        <p:spPr>
          <a:xfrm flipH="false" flipV="false" rot="0">
            <a:off x="817581" y="3132290"/>
            <a:ext cx="7175351" cy="1793166"/>
          </a:xfrm>
          <a:prstGeom prst="rect">
            <a:avLst/>
          </a:prstGeom>
        </p:spPr>
        <p:txBody>
          <a:bodyPr>
            <a:noAutofit/>
          </a:bodyPr>
          <a:lstStyle>
            <a:defPPr/>
            <a:lvl1pPr algn="l" indent="-457200" lvl="0" marL="640080">
              <a:defRPr sz="5400"/>
            </a:lvl1pPr>
          </a:lstStyle>
          <a:p>
            <a:r>
              <a:t>Образец заголовка</a:t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obj">
  <p:cSld name="Title and Content">
    <p:spTree>
      <p:nvGrpSpPr>
        <p:cNvPr hidden="false" id="28" name="GroupShape 2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9" name="Shape 29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15.06.2026</a:t>
            </a:r>
          </a:p>
        </p:txBody>
      </p:sp>
      <p:sp>
        <p:nvSpPr>
          <p:cNvPr hidden="false" id="30" name="Shape 30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31" name="Shape 31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424E13F1-FCE9-4E44-A704-D97AEEDE10EE}" type="slidenum">
              <a:t>&lt;#&gt;</a:t>
            </a:fld>
          </a:p>
        </p:txBody>
      </p:sp>
      <p:sp>
        <p:nvSpPr>
          <p:cNvPr hidden="false" id="32" name="Shape 32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33" name="Shape 33"/>
          <p:cNvSpPr txBox="true"/>
          <p:nvPr isPhoto="false">
            <p:ph idx="3" type="body"/>
          </p:nvPr>
        </p:nvSpPr>
        <p:spPr>
          <a:xfrm flipH="false" flipV="false" rot="0">
            <a:off x="1143000" y="731520"/>
            <a:ext cx="6400800" cy="347472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secHead">
  <p:cSld name="Title and Subtitle">
    <p:spTree>
      <p:nvGrpSpPr>
        <p:cNvPr hidden="false" id="43" name="GroupShape 43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44" name="Shape 44"/>
          <p:cNvSpPr txBox="false"/>
          <p:nvPr isPhoto="false"/>
        </p:nvSpPr>
        <p:spPr>
          <a:xfrm flipH="false" flipV="false" rot="0">
            <a:off x="0" y="3866920"/>
            <a:ext cx="9144000" cy="2991079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45" name="Shape 45"/>
          <p:cNvSpPr txBox="false"/>
          <p:nvPr isPhoto="false"/>
        </p:nvSpPr>
        <p:spPr>
          <a:xfrm flipH="false" flipV="false" rot="0"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46" name="Shape 46"/>
          <p:cNvSpPr txBox="false"/>
          <p:nvPr isPhoto="false"/>
        </p:nvSpPr>
        <p:spPr>
          <a:xfrm flipH="false" flipV="false" rot="0"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47" name="Shape 47"/>
          <p:cNvSpPr txBox="false"/>
          <p:nvPr isPhoto="false"/>
        </p:nvSpPr>
        <p:spPr>
          <a:xfrm flipH="false" flipV="false" rot="0"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48" name="Shape 48"/>
          <p:cNvSpPr txBox="true"/>
          <p:nvPr isPhoto="false">
            <p:ph idx="0" type="title"/>
          </p:nvPr>
        </p:nvSpPr>
        <p:spPr>
          <a:xfrm flipH="false" flipV="false" rot="0">
            <a:off x="2033195" y="2172648"/>
            <a:ext cx="5966666" cy="2423346"/>
          </a:xfrm>
          <a:prstGeom prst="rect">
            <a:avLst/>
          </a:prstGeom>
        </p:spPr>
        <p:txBody>
          <a:bodyPr anchor="b"/>
          <a:lstStyle>
            <a:defPPr/>
            <a:lvl1pPr algn="r" lvl="0">
              <a:defRPr b="true" baseline="0" cap="none" sz="4600"/>
            </a:lvl1pPr>
          </a:lstStyle>
          <a:p>
            <a:r>
              <a:t>Образец заголовка</a:t>
            </a:r>
          </a:p>
        </p:txBody>
      </p:sp>
      <p:sp>
        <p:nvSpPr>
          <p:cNvPr hidden="false" id="49" name="Shape 49"/>
          <p:cNvSpPr txBox="true"/>
          <p:nvPr isPhoto="false">
            <p:ph idx="1" type="body"/>
          </p:nvPr>
        </p:nvSpPr>
        <p:spPr>
          <a:xfrm flipH="false" flipV="false" rot="0">
            <a:off x="2022438" y="4607511"/>
            <a:ext cx="5970494" cy="835459"/>
          </a:xfrm>
          <a:prstGeom prst="rect">
            <a:avLst/>
          </a:prstGeom>
        </p:spPr>
        <p:txBody>
          <a:bodyPr anchor="t"/>
          <a:lstStyle>
            <a:defPPr/>
            <a:lvl1pPr algn="r" indent="0" lvl="0" marL="0">
              <a:buNone/>
              <a:defRPr sz="2000">
                <a:solidFill>
                  <a:schemeClr val="tx2"/>
                </a:solidFill>
              </a:defRPr>
            </a:lvl1pPr>
            <a:lvl2pPr indent="0" lvl="1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lvl="2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lvl="3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lvl="4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lvl="5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lvl="6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lvl="7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lvl="8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50" name="Shape 50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15.06.2026</a:t>
            </a:r>
          </a:p>
        </p:txBody>
      </p:sp>
      <p:sp>
        <p:nvSpPr>
          <p:cNvPr hidden="false" id="51" name="Shape 51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52" name="Shape 52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306D5191-8305-4CE2-AD60-DB97944BEC52}" type="slidenum">
              <a:t>&lt;#&gt;</a:t>
            </a:fld>
          </a:p>
        </p:txBody>
      </p:sp>
    </p:spTree>
  </p:cSld>
</p:sldLayout>
</file>

<file path=ppt/slideLayouts/slideLayout4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itleOnly">
  <p:cSld name="Slide Title">
    <p:spTree>
      <p:nvGrpSpPr>
        <p:cNvPr hidden="false" id="87" name="GroupShape 8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88" name="Shape 88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89" name="Shape 89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15.06.2026</a:t>
            </a:r>
          </a:p>
        </p:txBody>
      </p:sp>
      <p:sp>
        <p:nvSpPr>
          <p:cNvPr hidden="false" id="90" name="Shape 90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91" name="Shape 91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42C7AF33-F075-4FDC-B166-717BDC4ED24C}" type="slidenum">
              <a:t>&lt;#&gt;</a:t>
            </a:fld>
          </a:p>
        </p:txBody>
      </p:sp>
    </p:spTree>
  </p:cSld>
</p:sldLayout>
</file>

<file path=ppt/slideLayouts/slideLayout5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woObj">
  <p:cSld name="Title and Two Columns">
    <p:spTree>
      <p:nvGrpSpPr>
        <p:cNvPr hidden="false" id="64" name="GroupShape 64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65" name="Shape 65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15.06.2026</a:t>
            </a:r>
          </a:p>
        </p:txBody>
      </p:sp>
      <p:sp>
        <p:nvSpPr>
          <p:cNvPr hidden="false" id="66" name="Shape 66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67" name="Shape 67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04B7D43B-40B3-4C59-B756-F18209C5EA2B}" type="slidenum">
              <a:t>&lt;#&gt;</a:t>
            </a:fld>
          </a:p>
        </p:txBody>
      </p:sp>
      <p:sp>
        <p:nvSpPr>
          <p:cNvPr hidden="false" id="68" name="Shape 68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69" name="Shape 69"/>
          <p:cNvSpPr txBox="true"/>
          <p:nvPr isPhoto="false">
            <p:ph idx="3" type="body"/>
          </p:nvPr>
        </p:nvSpPr>
        <p:spPr>
          <a:xfrm flipH="false" flipV="false" rot="0">
            <a:off x="1142999" y="731519"/>
            <a:ext cx="3346703" cy="347472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70" name="Shape 70"/>
          <p:cNvSpPr txBox="true"/>
          <p:nvPr isPhoto="false">
            <p:ph idx="6" type="body"/>
          </p:nvPr>
        </p:nvSpPr>
        <p:spPr>
          <a:xfrm flipH="false" flipV="false" rot="0">
            <a:off x="4645152" y="731520"/>
            <a:ext cx="3346704" cy="347472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blank">
  <p:cSld name="Blank">
    <p:spTree>
      <p:nvGrpSpPr>
        <p:cNvPr hidden="false" id="53" name="GroupShape 53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4" name="Shape 54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15.06.2026</a:t>
            </a:r>
          </a:p>
        </p:txBody>
      </p:sp>
      <p:sp>
        <p:nvSpPr>
          <p:cNvPr hidden="false" id="55" name="Shape 55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56" name="Shape 56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8DB70F15-8C50-4237-85E9-890B3AA3A7BE}" type="slidenum">
              <a:t>&lt;#&gt;</a:t>
            </a:fld>
          </a:p>
        </p:txBody>
      </p:sp>
    </p:spTree>
  </p:cSld>
</p:sldLayout>
</file>

<file path=ppt/slideLayouts/slideLayout7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woTxTwoObj">
  <p:cSld name="Comparison">
    <p:spTree>
      <p:nvGrpSpPr>
        <p:cNvPr hidden="false" id="34" name="GroupShape 34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35" name="Shape 35"/>
          <p:cNvSpPr txBox="true"/>
          <p:nvPr isPhoto="false">
            <p:ph idx="1" type="body"/>
          </p:nvPr>
        </p:nvSpPr>
        <p:spPr>
          <a:xfrm flipH="false" flipV="false" rot="0">
            <a:off x="1143000" y="731520"/>
            <a:ext cx="3346703" cy="639762"/>
          </a:xfrm>
          <a:prstGeom prst="rect">
            <a:avLst/>
          </a:prstGeom>
        </p:spPr>
        <p:txBody>
          <a:bodyPr anchor="b">
            <a:noAutofit/>
          </a:bodyPr>
          <a:lstStyle>
            <a:defPPr/>
            <a:lvl1pPr algn="ctr" indent="0" lvl="0" marL="0">
              <a:buNone/>
              <a:defRPr b="true" i="false" sz="2400">
                <a:solidFill>
                  <a:srgbClr val="202332">
                    <a:alpha val="82353"/>
                  </a:srgbClr>
                </a:solidFill>
                <a:latin typeface="+mj-lt"/>
                <a:ea typeface="+mj-ea"/>
                <a:cs typeface="+mj-cs"/>
              </a:defRPr>
            </a:lvl1pPr>
            <a:lvl2pPr indent="0" lvl="1" marL="457200">
              <a:buNone/>
              <a:defRPr b="true" sz="2000"/>
            </a:lvl2pPr>
            <a:lvl3pPr indent="0" lvl="2" marL="914400">
              <a:buNone/>
              <a:defRPr b="true" sz="1800"/>
            </a:lvl3pPr>
            <a:lvl4pPr indent="0" lvl="3" marL="1371600">
              <a:buNone/>
              <a:defRPr b="true" sz="1600"/>
            </a:lvl4pPr>
            <a:lvl5pPr indent="0" lvl="4" marL="1828800">
              <a:buNone/>
              <a:defRPr b="true" sz="1600"/>
            </a:lvl5pPr>
            <a:lvl6pPr indent="0" lvl="5" marL="2286000">
              <a:buNone/>
              <a:defRPr b="true" sz="1600"/>
            </a:lvl6pPr>
            <a:lvl7pPr indent="0" lvl="6" marL="2743200">
              <a:buNone/>
              <a:defRPr b="true" sz="1600"/>
            </a:lvl7pPr>
            <a:lvl8pPr indent="0" lvl="7" marL="3200400">
              <a:buNone/>
              <a:defRPr b="true" sz="1600"/>
            </a:lvl8pPr>
            <a:lvl9pPr indent="0" lvl="8" marL="3657600">
              <a:buNone/>
              <a:defRPr b="true" sz="16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36" name="Shape 36"/>
          <p:cNvSpPr txBox="true"/>
          <p:nvPr isPhoto="false">
            <p:ph idx="2" type="body"/>
          </p:nvPr>
        </p:nvSpPr>
        <p:spPr>
          <a:xfrm flipH="false" flipV="false" rot="0">
            <a:off x="1156447" y="1400327"/>
            <a:ext cx="3346703" cy="2743200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lvl="0">
              <a:defRPr sz="1800"/>
            </a:lvl1pPr>
            <a:lvl2pPr lvl="1">
              <a:defRPr sz="1800"/>
            </a:lvl2pPr>
            <a:lvl3pPr lvl="2">
              <a:defRPr sz="1600"/>
            </a:lvl3pPr>
            <a:lvl4pPr lvl="3">
              <a:defRPr sz="1600"/>
            </a:lvl4pPr>
            <a:lvl5pPr lvl="4">
              <a:defRPr sz="1600"/>
            </a:lvl5pPr>
            <a:lvl6pPr lvl="5">
              <a:defRPr sz="1600"/>
            </a:lvl6pPr>
            <a:lvl7pPr lvl="6">
              <a:defRPr sz="1600"/>
            </a:lvl7pPr>
            <a:lvl8pPr lvl="7">
              <a:defRPr sz="1600"/>
            </a:lvl8pPr>
            <a:lvl9pPr lvl="8">
              <a:defRPr sz="16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37" name="Shape 37"/>
          <p:cNvSpPr txBox="true"/>
          <p:nvPr isPhoto="false">
            <p:ph idx="4" type="body"/>
          </p:nvPr>
        </p:nvSpPr>
        <p:spPr>
          <a:xfrm flipH="false" flipV="false" rot="0">
            <a:off x="4647302" y="731520"/>
            <a:ext cx="3346703" cy="639762"/>
          </a:xfrm>
          <a:prstGeom prst="rect">
            <a:avLst/>
          </a:prstGeom>
        </p:spPr>
        <p:txBody>
          <a:bodyPr anchor="b">
            <a:noAutofit/>
          </a:bodyPr>
          <a:lstStyle>
            <a:defPPr/>
            <a:lvl1pPr algn="ctr" indent="0" lvl="0" marL="0">
              <a:buNone/>
              <a:defRPr b="true" i="false" sz="2400">
                <a:solidFill>
                  <a:srgbClr val="202332">
                    <a:alpha val="82353"/>
                  </a:srgbClr>
                </a:solidFill>
                <a:latin typeface="+mj-lt"/>
                <a:ea typeface="+mj-ea"/>
                <a:cs typeface="+mj-cs"/>
              </a:defRPr>
            </a:lvl1pPr>
            <a:lvl2pPr indent="0" lvl="1" marL="457200">
              <a:buNone/>
              <a:defRPr b="true" sz="2000"/>
            </a:lvl2pPr>
            <a:lvl3pPr indent="0" lvl="2" marL="914400">
              <a:buNone/>
              <a:defRPr b="true" sz="1800"/>
            </a:lvl3pPr>
            <a:lvl4pPr indent="0" lvl="3" marL="1371600">
              <a:buNone/>
              <a:defRPr b="true" sz="1600"/>
            </a:lvl4pPr>
            <a:lvl5pPr indent="0" lvl="4" marL="1828800">
              <a:buNone/>
              <a:defRPr b="true" sz="1600"/>
            </a:lvl5pPr>
            <a:lvl6pPr indent="0" lvl="5" marL="2286000">
              <a:buNone/>
              <a:defRPr b="true" sz="1600"/>
            </a:lvl6pPr>
            <a:lvl7pPr indent="0" lvl="6" marL="2743200">
              <a:buNone/>
              <a:defRPr b="true" sz="1600"/>
            </a:lvl7pPr>
            <a:lvl8pPr indent="0" lvl="7" marL="3200400">
              <a:buNone/>
              <a:defRPr b="true" sz="1600"/>
            </a:lvl8pPr>
            <a:lvl9pPr indent="0" lvl="8" marL="3657600">
              <a:buNone/>
              <a:defRPr b="true" sz="1600"/>
            </a:lvl9pPr>
          </a:lstStyle>
          <a:p>
            <a:pPr algn="ctr" indent="0" lvl="0" marL="0">
              <a:spcAft>
                <a:spcPts val="300"/>
              </a:spcAft>
            </a:pPr>
            <a:r>
              <a:t>Образец текста</a:t>
            </a:r>
          </a:p>
        </p:txBody>
      </p:sp>
      <p:sp>
        <p:nvSpPr>
          <p:cNvPr hidden="false" id="38" name="Shape 38"/>
          <p:cNvSpPr txBox="true"/>
          <p:nvPr isPhoto="false">
            <p:ph idx="5" type="body"/>
          </p:nvPr>
        </p:nvSpPr>
        <p:spPr>
          <a:xfrm flipH="false" flipV="false" rot="0">
            <a:off x="4645025" y="1399032"/>
            <a:ext cx="3346704" cy="2743200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lvl="0">
              <a:defRPr sz="1800"/>
            </a:lvl1pPr>
            <a:lvl2pPr lvl="1">
              <a:defRPr sz="1800"/>
            </a:lvl2pPr>
            <a:lvl3pPr lvl="2">
              <a:defRPr sz="1600"/>
            </a:lvl3pPr>
            <a:lvl4pPr lvl="3">
              <a:defRPr sz="1600"/>
            </a:lvl4pPr>
            <a:lvl5pPr lvl="4">
              <a:defRPr sz="1600"/>
            </a:lvl5pPr>
            <a:lvl6pPr lvl="5">
              <a:defRPr sz="1600"/>
            </a:lvl6pPr>
            <a:lvl7pPr lvl="6">
              <a:defRPr sz="1600"/>
            </a:lvl7pPr>
            <a:lvl8pPr lvl="7">
              <a:defRPr sz="1600"/>
            </a:lvl8pPr>
            <a:lvl9pPr lvl="8">
              <a:defRPr sz="16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39" name="Shape 39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15.06.2026</a:t>
            </a:r>
          </a:p>
        </p:txBody>
      </p:sp>
      <p:sp>
        <p:nvSpPr>
          <p:cNvPr hidden="false" id="40" name="Shape 40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41" name="Shape 41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AE40BD82-964F-4B07-A211-283BCEE3A8F9}" type="slidenum">
              <a:t>&lt;#&gt;</a:t>
            </a:fld>
          </a:p>
        </p:txBody>
      </p:sp>
      <p:sp>
        <p:nvSpPr>
          <p:cNvPr hidden="false" id="42" name="Shape 42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objTx">
  <p:cSld name="Title, Text and Object">
    <p:spTree>
      <p:nvGrpSpPr>
        <p:cNvPr hidden="false" id="57" name="GroupShape 5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8" name="Shape 58"/>
          <p:cNvSpPr txBox="true"/>
          <p:nvPr isPhoto="false">
            <p:ph idx="0" type="title"/>
          </p:nvPr>
        </p:nvSpPr>
        <p:spPr>
          <a:xfrm flipH="false" flipV="false" rot="0">
            <a:off x="839095" y="2209800"/>
            <a:ext cx="3636085" cy="1258493"/>
          </a:xfrm>
          <a:prstGeom prst="rect">
            <a:avLst/>
          </a:prstGeom>
        </p:spPr>
        <p:txBody>
          <a:bodyPr anchor="b">
            <a:noAutofit/>
          </a:bodyPr>
          <a:lstStyle>
            <a:defPPr/>
            <a:lvl1pPr algn="l" indent="-228600" lvl="0" marL="228600">
              <a:defRPr b="true" sz="2800"/>
            </a:lvl1pPr>
          </a:lstStyle>
          <a:p>
            <a:r>
              <a:t>Образец заголовка</a:t>
            </a:r>
          </a:p>
        </p:txBody>
      </p:sp>
      <p:sp>
        <p:nvSpPr>
          <p:cNvPr hidden="false" id="59" name="Shape 59"/>
          <p:cNvSpPr txBox="true"/>
          <p:nvPr isPhoto="false">
            <p:ph idx="1" type="body"/>
          </p:nvPr>
        </p:nvSpPr>
        <p:spPr>
          <a:xfrm flipH="false" flipV="false" rot="0">
            <a:off x="4593515" y="731520"/>
            <a:ext cx="4017085" cy="4894730"/>
          </a:xfrm>
          <a:prstGeom prst="rect">
            <a:avLst/>
          </a:prstGeom>
        </p:spPr>
        <p:txBody>
          <a:bodyPr anchor="ctr"/>
          <a:lstStyle>
            <a:defPPr/>
            <a:lvl1pPr lvl="0">
              <a:defRPr sz="2200"/>
            </a:lvl1pPr>
            <a:lvl2pPr lvl="1">
              <a:defRPr sz="2000"/>
            </a:lvl2pPr>
            <a:lvl3pPr lvl="2">
              <a:defRPr sz="1800"/>
            </a:lvl3pPr>
            <a:lvl4pPr lvl="3">
              <a:defRPr sz="1600"/>
            </a:lvl4pPr>
            <a:lvl5pPr lvl="4">
              <a:defRPr sz="1400"/>
            </a:lvl5pPr>
            <a:lvl6pPr lvl="5">
              <a:defRPr sz="2000"/>
            </a:lvl6pPr>
            <a:lvl7pPr lvl="6">
              <a:defRPr sz="2000"/>
            </a:lvl7pPr>
            <a:lvl8pPr lvl="7">
              <a:defRPr sz="2000"/>
            </a:lvl8pPr>
            <a:lvl9pPr lvl="8">
              <a:defRPr sz="20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60" name="Shape 60"/>
          <p:cNvSpPr txBox="true"/>
          <p:nvPr isPhoto="false">
            <p:ph idx="2" type="body"/>
          </p:nvPr>
        </p:nvSpPr>
        <p:spPr>
          <a:xfrm flipH="false" flipV="false" rot="0">
            <a:off x="1075765" y="3497802"/>
            <a:ext cx="3388659" cy="2139518"/>
          </a:xfrm>
          <a:prstGeom prst="rect">
            <a:avLst/>
          </a:prstGeom>
        </p:spPr>
        <p:txBody>
          <a:bodyPr/>
          <a:lstStyle>
            <a:defPPr/>
            <a:lvl1pPr indent="0" lvl="0" marL="0">
              <a:buNone/>
              <a:defRPr sz="1400"/>
            </a:lvl1pPr>
            <a:lvl2pPr indent="0" lvl="1" marL="457200">
              <a:buNone/>
              <a:defRPr sz="1200"/>
            </a:lvl2pPr>
            <a:lvl3pPr indent="0" lvl="2" marL="914400">
              <a:buNone/>
              <a:defRPr sz="1000"/>
            </a:lvl3pPr>
            <a:lvl4pPr indent="0" lvl="3" marL="1371600">
              <a:buNone/>
              <a:defRPr sz="900"/>
            </a:lvl4pPr>
            <a:lvl5pPr indent="0" lvl="4" marL="1828800">
              <a:buNone/>
              <a:defRPr sz="900"/>
            </a:lvl5pPr>
            <a:lvl6pPr indent="0" lvl="5" marL="2286000">
              <a:buNone/>
              <a:defRPr sz="900"/>
            </a:lvl6pPr>
            <a:lvl7pPr indent="0" lvl="6" marL="2743200">
              <a:buNone/>
              <a:defRPr sz="900"/>
            </a:lvl7pPr>
            <a:lvl8pPr indent="0" lvl="7" marL="3200400">
              <a:buNone/>
              <a:defRPr sz="900"/>
            </a:lvl8pPr>
            <a:lvl9pPr indent="0" lvl="8" marL="3657600">
              <a:buNone/>
              <a:defRPr sz="9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61" name="Shape 61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15.06.2026</a:t>
            </a:r>
          </a:p>
        </p:txBody>
      </p:sp>
      <p:sp>
        <p:nvSpPr>
          <p:cNvPr hidden="false" id="62" name="Shape 62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63" name="Shape 63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1AEFE0ED-6D82-481A-99A5-BEBD62A1B205}" type="slidenum">
              <a:t>&lt;#&gt;</a:t>
            </a:fld>
          </a:p>
        </p:txBody>
      </p:sp>
    </p:spTree>
  </p:cSld>
</p:sldLayout>
</file>

<file path=ppt/slideLayouts/slideLayout9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false" type="picTx">
  <p:cSld name="Title and Picture">
    <p:spTree>
      <p:nvGrpSpPr>
        <p:cNvPr hidden="false" id="11" name="GroupShape 1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2" name="Shape 12"/>
          <p:cNvSpPr txBox="false"/>
          <p:nvPr isPhoto="false"/>
        </p:nvSpPr>
        <p:spPr>
          <a:xfrm flipH="false" flipV="false" rot="0">
            <a:off x="0" y="3866920"/>
            <a:ext cx="9144000" cy="2991079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3" name="Shape 13"/>
          <p:cNvSpPr txBox="false"/>
          <p:nvPr isPhoto="false"/>
        </p:nvSpPr>
        <p:spPr>
          <a:xfrm flipH="false" flipV="false" rot="0"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4" name="Shape 14"/>
          <p:cNvSpPr txBox="false"/>
          <p:nvPr isPhoto="false"/>
        </p:nvSpPr>
        <p:spPr>
          <a:xfrm flipH="false" flipV="false" rot="0"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5" name="Shape 15"/>
          <p:cNvSpPr txBox="false"/>
          <p:nvPr isPhoto="false"/>
        </p:nvSpPr>
        <p:spPr>
          <a:xfrm flipH="false" flipV="false" rot="0"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6" name="Shape 16"/>
          <p:cNvSpPr txBox="false"/>
          <p:nvPr isPhoto="false">
            <p:ph idx="1" type="body"/>
          </p:nvPr>
        </p:nvSpPr>
        <p:spPr>
          <a:xfrm flipH="false" flipV="false" rot="0">
            <a:off x="4475175" y="1143000"/>
            <a:ext cx="4114800" cy="3127806"/>
          </a:xfrm>
          <a:prstGeom prst="roundRect">
            <a:avLst>
              <a:gd fmla="val 4230" name="adj"/>
            </a:avLst>
          </a:prstGeom>
          <a:solidFill>
            <a:schemeClr val="bg2">
              <a:lumMod val="90000"/>
            </a:schemeClr>
          </a:solidFill>
        </p:spPr>
        <p:txBody>
          <a:bodyPr>
            <a:normAutofit fontScale="100%" lnSpcReduction="0%"/>
          </a:bodyPr>
          <a:lstStyle>
            <a:defPPr/>
            <a:lvl1pPr algn="ctr" indent="0" lvl="0" marL="0">
              <a:buNone/>
              <a:defRPr sz="2000"/>
            </a:lvl1pPr>
            <a:lvl2pPr indent="0" lvl="1" marL="457200">
              <a:buNone/>
              <a:defRPr sz="2800"/>
            </a:lvl2pPr>
            <a:lvl3pPr indent="0" lvl="2" marL="914400">
              <a:buNone/>
              <a:defRPr sz="2400"/>
            </a:lvl3pPr>
            <a:lvl4pPr indent="0" lvl="3" marL="1371600">
              <a:buNone/>
              <a:defRPr sz="2000"/>
            </a:lvl4pPr>
            <a:lvl5pPr indent="0" lvl="4" marL="1828800">
              <a:buNone/>
              <a:defRPr sz="2000"/>
            </a:lvl5pPr>
            <a:lvl6pPr indent="0" lvl="5" marL="2286000">
              <a:buNone/>
              <a:defRPr sz="2000"/>
            </a:lvl6pPr>
            <a:lvl7pPr indent="0" lvl="6" marL="2743200">
              <a:buNone/>
              <a:defRPr sz="2000"/>
            </a:lvl7pPr>
            <a:lvl8pPr indent="0" lvl="7" marL="3200400">
              <a:buNone/>
              <a:defRPr sz="2000"/>
            </a:lvl8pPr>
            <a:lvl9pPr indent="0" lvl="8" marL="3657600">
              <a:buNone/>
              <a:defRPr sz="2000"/>
            </a:lvl9pPr>
          </a:lstStyle>
          <a:p>
            <a:r>
              <a:t>Вставка рисунка</a:t>
            </a:r>
          </a:p>
        </p:txBody>
      </p:sp>
      <p:sp>
        <p:nvSpPr>
          <p:cNvPr hidden="false" id="17" name="Shape 17"/>
          <p:cNvSpPr txBox="true"/>
          <p:nvPr isPhoto="false">
            <p:ph idx="2" type="body"/>
          </p:nvPr>
        </p:nvSpPr>
        <p:spPr>
          <a:xfrm flipH="false" flipV="false" rot="0">
            <a:off x="877887" y="1010486"/>
            <a:ext cx="3694114" cy="2163020"/>
          </a:xfrm>
          <a:prstGeom prst="rect">
            <a:avLst/>
          </a:prstGeom>
        </p:spPr>
        <p:txBody>
          <a:bodyPr anchor="b"/>
          <a:lstStyle>
            <a:defPPr/>
            <a:lvl1pPr indent="-182880" lvl="0" marL="182880">
              <a:buFont typeface="Georgia"/>
              <a:buChar char="*"/>
              <a:defRPr sz="1600"/>
            </a:lvl1pPr>
            <a:lvl2pPr indent="0" lvl="1" marL="457200">
              <a:buNone/>
              <a:defRPr sz="1200"/>
            </a:lvl2pPr>
            <a:lvl3pPr indent="0" lvl="2" marL="914400">
              <a:buNone/>
              <a:defRPr sz="1000"/>
            </a:lvl3pPr>
            <a:lvl4pPr indent="0" lvl="3" marL="1371600">
              <a:buNone/>
              <a:defRPr sz="900"/>
            </a:lvl4pPr>
            <a:lvl5pPr indent="0" lvl="4" marL="1828800">
              <a:buNone/>
              <a:defRPr sz="900"/>
            </a:lvl5pPr>
            <a:lvl6pPr indent="0" lvl="5" marL="2286000">
              <a:buNone/>
              <a:defRPr sz="900"/>
            </a:lvl6pPr>
            <a:lvl7pPr indent="0" lvl="6" marL="2743200">
              <a:buNone/>
              <a:defRPr sz="900"/>
            </a:lvl7pPr>
            <a:lvl8pPr indent="0" lvl="7" marL="3200400">
              <a:buNone/>
              <a:defRPr sz="900"/>
            </a:lvl8pPr>
            <a:lvl9pPr indent="0" lvl="8" marL="3657600">
              <a:buNone/>
              <a:defRPr sz="9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18" name="Shape 18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15.06.2026</a:t>
            </a:r>
          </a:p>
        </p:txBody>
      </p:sp>
      <p:sp>
        <p:nvSpPr>
          <p:cNvPr hidden="false" id="19" name="Shape 19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20" name="Shape 20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EE75E520-E1BF-403F-ABAB-A38900A5365F}" type="slidenum">
              <a:t>&lt;#&gt;</a:t>
            </a:fld>
          </a:p>
        </p:txBody>
      </p:sp>
      <p:sp>
        <p:nvSpPr>
          <p:cNvPr hidden="false" id="21" name="Shape 21"/>
          <p:cNvSpPr txBox="true"/>
          <p:nvPr isPhoto="false">
            <p:ph idx="0" type="title"/>
          </p:nvPr>
        </p:nvSpPr>
        <p:spPr>
          <a:xfrm flipH="false" flipV="false" rot="0">
            <a:off x="727268" y="4464421"/>
            <a:ext cx="6383538" cy="1143000"/>
          </a:xfrm>
          <a:prstGeom prst="rect">
            <a:avLst/>
          </a:prstGeom>
        </p:spPr>
        <p:txBody>
          <a:bodyPr anchor="b">
            <a:noAutofit/>
          </a:bodyPr>
          <a:lstStyle>
            <a:defPPr/>
            <a:lvl1pPr algn="l" lvl="0">
              <a:defRPr b="true" sz="4600"/>
            </a:lvl1pPr>
          </a:lstStyle>
          <a:p>
            <a:r>
              <a:t>Образец заголовка</a:t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vertTx">
  <p:cSld name="Title and Vertical Text">
    <p:spTree>
      <p:nvGrpSpPr>
        <p:cNvPr hidden="false" id="22" name="GroupShape 2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3" name="Shape 23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24" name="Shape 24"/>
          <p:cNvSpPr txBox="true"/>
          <p:nvPr isPhoto="false">
            <p:ph idx="1" type="body"/>
          </p:nvPr>
        </p:nvSpPr>
        <p:spPr>
          <a:xfrm flipH="false" flipV="false" rot="0">
            <a:off x="1905000" y="731519"/>
            <a:ext cx="6400800" cy="3474720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25" name="Shape 25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15.06.2026</a:t>
            </a:r>
          </a:p>
        </p:txBody>
      </p:sp>
      <p:sp>
        <p:nvSpPr>
          <p:cNvPr hidden="false" id="26" name="Shape 26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27" name="Shape 27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39949280-57A9-41FE-B52D-7B6DFFA57C00}" type="slidenum">
              <a:t>&lt;#&gt;</a:t>
            </a:fld>
          </a:p>
        </p:txBody>
      </p:sp>
    </p:spTree>
  </p:cSld>
</p:sldLayout>
</file>

<file path=ppt/slideLayouts/slideLayout11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vertTitleAndTx">
  <p:cSld name="Vertical Title and Text">
    <p:spTree>
      <p:nvGrpSpPr>
        <p:cNvPr hidden="false" id="71" name="GroupShape 7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72" name="Shape 72"/>
          <p:cNvSpPr txBox="true"/>
          <p:nvPr isPhoto="false">
            <p:ph idx="0" type="title"/>
          </p:nvPr>
        </p:nvSpPr>
        <p:spPr>
          <a:xfrm flipH="false" flipV="false" rot="0">
            <a:off x="1153758" y="376517"/>
            <a:ext cx="2057400" cy="5238339"/>
          </a:xfrm>
          <a:prstGeom prst="rect">
            <a:avLst/>
          </a:prstGeom>
        </p:spPr>
        <p:txBody>
          <a:bodyPr vert="eaVert"/>
          <a:lstStyle>
            <a:defPPr/>
            <a:lvl1pPr algn="l" lvl="0"/>
          </a:lstStyle>
          <a:p>
            <a:r>
              <a:t>Образец заголовка</a:t>
            </a:r>
          </a:p>
        </p:txBody>
      </p:sp>
      <p:sp>
        <p:nvSpPr>
          <p:cNvPr hidden="false" id="73" name="Shape 73"/>
          <p:cNvSpPr txBox="true"/>
          <p:nvPr isPhoto="false">
            <p:ph idx="1" type="body"/>
          </p:nvPr>
        </p:nvSpPr>
        <p:spPr>
          <a:xfrm flipH="false" flipV="false" rot="0">
            <a:off x="3324113" y="731519"/>
            <a:ext cx="4829287" cy="4894729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74" name="Shape 74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15.06.2026</a:t>
            </a:r>
          </a:p>
        </p:txBody>
      </p:sp>
      <p:sp>
        <p:nvSpPr>
          <p:cNvPr hidden="false" id="75" name="Shape 75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76" name="Shape 76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D674726A-A1F7-43C0-A481-2AB239AA319D}" type="slidenum">
              <a:t>&lt;#&gt;</a:t>
            </a:fld>
          </a:p>
        </p:txBody>
      </p:sp>
    </p:spTree>
  </p:cSld>
</p:sldLayout>
</file>

<file path=ppt/slideMasters/_rels/slideMaster1.xml.rels><?xml version="1.0" encoding="UTF-8" standalone="no" ?>
<Relationships xmlns="http://schemas.openxmlformats.org/package/2006/relationships">
  <Relationship Id="rId4" Target="../slideLayouts/slideLayout3.xml" Type="http://schemas.openxmlformats.org/officeDocument/2006/relationships/slideLayout"/>
  <Relationship Id="rId1" Target="../theme/theme1.xml" Type="http://schemas.openxmlformats.org/officeDocument/2006/relationships/theme"/>
  <Relationship Id="rId8" Target="../slideLayouts/slideLayout7.xml" Type="http://schemas.openxmlformats.org/officeDocument/2006/relationships/slideLayout"/>
  <Relationship Id="rId12" Target="../slideLayouts/slideLayout11.xml" Type="http://schemas.openxmlformats.org/officeDocument/2006/relationships/slideLayout"/>
  <Relationship Id="rId10" Target="../slideLayouts/slideLayout9.xml" Type="http://schemas.openxmlformats.org/officeDocument/2006/relationships/slideLayout"/>
  <Relationship Id="rId7" Target="../slideLayouts/slideLayout6.xml" Type="http://schemas.openxmlformats.org/officeDocument/2006/relationships/slideLayout"/>
  <Relationship Id="rId5" Target="../slideLayouts/slideLayout4.xml" Type="http://schemas.openxmlformats.org/officeDocument/2006/relationships/slideLayout"/>
  <Relationship Id="rId3" Target="../slideLayouts/slideLayout2.xml" Type="http://schemas.openxmlformats.org/officeDocument/2006/relationships/slideLayout"/>
  <Relationship Id="rId2" Target="../slideLayouts/slideLayout1.xml" Type="http://schemas.openxmlformats.org/officeDocument/2006/relationships/slideLayout"/>
  <Relationship Id="rId9" Target="../slideLayouts/slideLayout8.xml" Type="http://schemas.openxmlformats.org/officeDocument/2006/relationships/slideLayout"/>
  <Relationship Id="rId6" Target="../slideLayouts/slideLayout5.xml" Type="http://schemas.openxmlformats.org/officeDocument/2006/relationships/slideLayout"/>
  <Relationship Id="rId11" Target="../slideLayouts/slideLayout10.xml" Type="http://schemas.openxmlformats.org/officeDocument/2006/relationships/slideLayout"/>
</Relationships>

</file>

<file path=ppt/slideMasters/slideMaster1.xml><?xml version="1.0" encoding="utf-8"?>
<p:sldMaster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>
  <p:cSld name="">
    <p:bg>
      <p:bgRef idx="1002">
        <a:schemeClr val="bg2"/>
      </p:bgRef>
    </p:bg>
    <p:spTree>
      <p:nvGrpSpPr>
        <p:cNvPr hidden="false" id="1" name="GroupShape 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" name="Shape 2"/>
          <p:cNvSpPr txBox="false"/>
          <p:nvPr isPhoto="false"/>
        </p:nvSpPr>
        <p:spPr>
          <a:xfrm flipH="false" flipV="false" rot="0"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3" name="Shape 3"/>
          <p:cNvSpPr txBox="false"/>
          <p:nvPr isPhoto="false"/>
        </p:nvSpPr>
        <p:spPr>
          <a:xfrm flipH="false" flipV="false" rot="0">
            <a:off x="0" y="0"/>
            <a:ext cx="9144000" cy="5105400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4" name="Shape 4"/>
          <p:cNvSpPr txBox="false"/>
          <p:nvPr isPhoto="false"/>
        </p:nvSpPr>
        <p:spPr>
          <a:xfrm flipH="false" flipV="false" rot="0">
            <a:off x="0" y="3768304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5" name="Shape 5"/>
          <p:cNvSpPr txBox="false"/>
          <p:nvPr isPhoto="false"/>
        </p:nvSpPr>
        <p:spPr>
          <a:xfrm flipH="false" flipV="false" rot="0"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6" name="Shape 6"/>
          <p:cNvSpPr txBox="true"/>
          <p:nvPr isPhoto="false">
            <p:ph idx="0" type="title"/>
          </p:nvPr>
        </p:nvSpPr>
        <p:spPr>
          <a:xfrm flipH="false" flipV="false" rot="0">
            <a:off x="1793289" y="4372168"/>
            <a:ext cx="6512511" cy="1143000"/>
          </a:xfrm>
          <a:prstGeom prst="rect">
            <a:avLst/>
          </a:prstGeom>
        </p:spPr>
        <p:txBody>
          <a:bodyPr anchor="t" bIns="45720" lIns="91440" rIns="91440" tIns="45720" vert="horz">
            <a:noAutofit/>
          </a:bodyPr>
          <a:p>
            <a:r>
              <a:t>Образец заголовка</a:t>
            </a:r>
          </a:p>
        </p:txBody>
      </p:sp>
      <p:sp>
        <p:nvSpPr>
          <p:cNvPr hidden="false" id="7" name="Shape 7"/>
          <p:cNvSpPr txBox="true"/>
          <p:nvPr isPhoto="false">
            <p:ph idx="1" type="body"/>
          </p:nvPr>
        </p:nvSpPr>
        <p:spPr>
          <a:xfrm flipH="false" flipV="false" rot="0">
            <a:off x="1143000" y="732260"/>
            <a:ext cx="6400800" cy="3474720"/>
          </a:xfrm>
          <a:prstGeom prst="rect">
            <a:avLst/>
          </a:prstGeom>
        </p:spPr>
        <p:txBody>
          <a:bodyPr bIns="45720" lIns="91440" rIns="91440" tIns="45720" vert="horz">
            <a:normAutofit fontScale="100%" lnSpcReduction="0%"/>
          </a:bodyPr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8" name="Shape 8"/>
          <p:cNvSpPr txBox="true"/>
          <p:nvPr isPhoto="false">
            <p:ph idx="2" type="dt"/>
          </p:nvPr>
        </p:nvSpPr>
        <p:spPr>
          <a:xfrm flipH="false" flipV="false" rot="0">
            <a:off x="6172200" y="6172200"/>
            <a:ext cx="2514600" cy="365125"/>
          </a:xfrm>
          <a:prstGeom prst="rect">
            <a:avLst/>
          </a:prstGeom>
        </p:spPr>
        <p:txBody>
          <a:bodyPr anchor="ctr" bIns="45720" lIns="91440" rIns="91440" tIns="45720" vert="horz"/>
          <a:lstStyle>
            <a:defPPr/>
            <a:lvl1pPr algn="r" indent="0" lvl="0" marL="0">
              <a:defRPr b="true" sz="11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indent="0" lvl="1" marL="457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indent="0" lvl="2" marL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indent="0" lvl="3" marL="1371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indent="0" lvl="4" marL="18288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15.06.2026</a:t>
            </a:r>
          </a:p>
        </p:txBody>
      </p:sp>
      <p:sp>
        <p:nvSpPr>
          <p:cNvPr hidden="false" id="9" name="Shape 9"/>
          <p:cNvSpPr txBox="true"/>
          <p:nvPr isPhoto="false">
            <p:ph idx="3" type="ftr"/>
          </p:nvPr>
        </p:nvSpPr>
        <p:spPr>
          <a:xfrm flipH="false" flipV="false" rot="0">
            <a:off x="457198" y="6172200"/>
            <a:ext cx="3352801" cy="365125"/>
          </a:xfrm>
          <a:prstGeom prst="rect">
            <a:avLst/>
          </a:prstGeom>
        </p:spPr>
        <p:txBody>
          <a:bodyPr anchor="ctr" bIns="45720" lIns="91440" rIns="91440" tIns="45720" vert="horz"/>
          <a:lstStyle>
            <a:defPPr/>
            <a:lvl1pPr algn="l" indent="0" lvl="0" marL="0">
              <a:defRPr b="true" sz="11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indent="0" lvl="1" marL="457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indent="0" lvl="2" marL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indent="0" lvl="3" marL="1371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indent="0" lvl="4" marL="18288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hidden="false" id="10" name="Shape 10"/>
          <p:cNvSpPr txBox="true"/>
          <p:nvPr isPhoto="false">
            <p:ph idx="4" type="sldNum"/>
          </p:nvPr>
        </p:nvSpPr>
        <p:spPr>
          <a:xfrm flipH="false" flipV="false" rot="0">
            <a:off x="3810000" y="6172200"/>
            <a:ext cx="1828800" cy="365125"/>
          </a:xfrm>
          <a:prstGeom prst="rect">
            <a:avLst/>
          </a:prstGeom>
        </p:spPr>
        <p:txBody>
          <a:bodyPr anchor="ctr" bIns="45720" lIns="91440" rIns="91440" tIns="45720" vert="horz"/>
          <a:lstStyle>
            <a:defPPr/>
            <a:lvl1pPr algn="ctr" indent="0" lvl="0" marL="0">
              <a:defRPr b="true" sz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indent="0" lvl="1" marL="457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indent="0" lvl="2" marL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indent="0" lvl="3" marL="1371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indent="0" lvl="4" marL="18288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B166E49-A48C-46B8-BA33-E633A1306D5D}" type="slidenum">
              <a:t>&lt;#&gt;</a:t>
            </a:fld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defPPr/>
      <a:lvl1pPr algn="r" indent="-320040" lvl="0" marL="320040">
        <a:buClr>
          <a:schemeClr val="accent6">
            <a:lumMod val="75000"/>
          </a:schemeClr>
        </a:buClr>
        <a:buSzPct val="128000"/>
        <a:buFont typeface="Georgia"/>
        <a:buChar char="*"/>
        <a:defRPr b="true" i="false" sz="4600">
          <a:solidFill>
            <a:srgbClr val="202332">
              <a:alpha val="82353"/>
            </a:srgbClr>
          </a:solidFill>
          <a:latin typeface="+mj-lt"/>
          <a:ea typeface="+mj-ea"/>
          <a:cs typeface="+mj-cs"/>
        </a:defRPr>
      </a:lvl1pPr>
      <a:lvl2pPr lvl="1">
        <a:defRPr>
          <a:solidFill>
            <a:schemeClr val="tx2"/>
          </a:solidFill>
        </a:defRPr>
      </a:lvl2pPr>
      <a:lvl3pPr lvl="2">
        <a:defRPr>
          <a:solidFill>
            <a:schemeClr val="tx2"/>
          </a:solidFill>
        </a:defRPr>
      </a:lvl3pPr>
      <a:lvl4pPr lvl="3">
        <a:defRPr>
          <a:solidFill>
            <a:schemeClr val="tx2"/>
          </a:solidFill>
        </a:defRPr>
      </a:lvl4pPr>
      <a:lvl5pPr lvl="4">
        <a:defRPr>
          <a:solidFill>
            <a:schemeClr val="tx2"/>
          </a:solidFill>
        </a:defRPr>
      </a:lvl5pPr>
      <a:lvl6pPr lvl="5">
        <a:defRPr>
          <a:solidFill>
            <a:schemeClr val="tx2"/>
          </a:solidFill>
        </a:defRPr>
      </a:lvl6pPr>
      <a:lvl7pPr lvl="6">
        <a:defRPr>
          <a:solidFill>
            <a:schemeClr val="tx2"/>
          </a:solidFill>
        </a:defRPr>
      </a:lvl7pPr>
      <a:lvl8pPr lvl="7">
        <a:defRPr>
          <a:solidFill>
            <a:schemeClr val="tx2"/>
          </a:solidFill>
        </a:defRPr>
      </a:lvl8pPr>
      <a:lvl9pPr lvl="8">
        <a:defRPr>
          <a:solidFill>
            <a:schemeClr val="tx2"/>
          </a:solidFill>
        </a:defRPr>
      </a:lvl9pPr>
    </p:titleStyle>
    <p:bodyStyle>
      <a:defPPr/>
      <a:lvl1pPr algn="l" indent="-182880" lvl="0" marL="228600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2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algn="l" indent="-182880" lvl="1" marL="548640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20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algn="l" indent="-182880" lvl="2" marL="822960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8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algn="l" indent="-182880" lvl="3" marL="1097280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6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algn="l" indent="-182880" lvl="4" marL="1389888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algn="l" indent="-182880" lvl="5" marL="1664207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algn="l" indent="-182879" lvl="6" marL="1965960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algn="l" indent="-182879" lvl="7" marL="2286000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algn="l" indent="-182879" lvl="8" marL="2587752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/>
      <a:lvl1pPr algn="l" indent="0" lvl="0" marL="0">
        <a:defRPr sz="1800">
          <a:latin typeface="+mn-lt"/>
          <a:ea typeface="+mn-ea"/>
          <a:cs typeface="+mn-cs"/>
        </a:defRPr>
      </a:lvl1pPr>
      <a:lvl2pPr algn="l" indent="0" lvl="1" marL="457200">
        <a:defRPr sz="1800">
          <a:latin typeface="+mn-lt"/>
          <a:ea typeface="+mn-ea"/>
          <a:cs typeface="+mn-cs"/>
        </a:defRPr>
      </a:lvl2pPr>
      <a:lvl3pPr algn="l" indent="0" lvl="2" marL="914400">
        <a:defRPr sz="1800">
          <a:latin typeface="+mn-lt"/>
          <a:ea typeface="+mn-ea"/>
          <a:cs typeface="+mn-cs"/>
        </a:defRPr>
      </a:lvl3pPr>
      <a:lvl4pPr algn="l" indent="0" lvl="3" marL="1371600">
        <a:defRPr sz="1800">
          <a:latin typeface="+mn-lt"/>
          <a:ea typeface="+mn-ea"/>
          <a:cs typeface="+mn-cs"/>
        </a:defRPr>
      </a:lvl4pPr>
      <a:lvl5pPr algn="l" indent="0" lvl="4" marL="1828800">
        <a:defRPr sz="1800">
          <a:latin typeface="+mn-lt"/>
          <a:ea typeface="+mn-ea"/>
          <a:cs typeface="+mn-cs"/>
        </a:defRPr>
      </a:lvl5pPr>
      <a:lvl6pPr algn="l" indent="0" lvl="5" marL="2286000">
        <a:defRPr sz="1800">
          <a:latin typeface="+mn-lt"/>
          <a:ea typeface="+mn-ea"/>
          <a:cs typeface="+mn-cs"/>
        </a:defRPr>
      </a:lvl6pPr>
      <a:lvl7pPr algn="l" indent="0" lvl="6" marL="2743200">
        <a:defRPr sz="1800">
          <a:latin typeface="+mn-lt"/>
          <a:ea typeface="+mn-ea"/>
          <a:cs typeface="+mn-cs"/>
        </a:defRPr>
      </a:lvl7pPr>
      <a:lvl8pPr algn="l" indent="0" lvl="7" marL="3200400">
        <a:defRPr sz="1800">
          <a:latin typeface="+mn-lt"/>
          <a:ea typeface="+mn-ea"/>
          <a:cs typeface="+mn-cs"/>
        </a:defRPr>
      </a:lvl8pPr>
      <a:lvl9pPr algn="l" indent="0" lvl="8" marL="3657600">
        <a:defRPr sz="1800"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 ?>
<Relationships xmlns="http://schemas.openxmlformats.org/package/2006/relationships">
  <Relationship Id="rId1" Target="../slideLayouts/slideLayout1.xml" Type="http://schemas.openxmlformats.org/officeDocument/2006/relationships/slideLayout"/>
</Relationships>

</file>

<file path=ppt/slides/_rels/slide2.xml.rels><?xml version="1.0" encoding="UTF-8" standalone="no" ?>
<Relationships xmlns="http://schemas.openxmlformats.org/package/2006/relationships">
  <Relationship Id="rId1" Target="../slideLayouts/slideLayout2.xml" Type="http://schemas.openxmlformats.org/officeDocument/2006/relationships/slideLayout"/>
</Relationships>

</file>

<file path=ppt/slides/_rels/slide3.xml.rels><?xml version="1.0" encoding="UTF-8" standalone="no" ?>
<Relationships xmlns="http://schemas.openxmlformats.org/package/2006/relationships">
  <Relationship Id="rId1" Target="../slideLayouts/slideLayout2.xml" Type="http://schemas.openxmlformats.org/officeDocument/2006/relationships/slideLayout"/>
</Relationships>

</file>

<file path=ppt/slides/_rels/slide4.xml.rels><?xml version="1.0" encoding="UTF-8" standalone="no" ?>
<Relationships xmlns="http://schemas.openxmlformats.org/package/2006/relationships">
  <Relationship Id="rId1" Target="../slideLayouts/slideLayout2.xml" Type="http://schemas.openxmlformats.org/officeDocument/2006/relationships/slideLayout"/>
</Relationships>

</file>

<file path=ppt/slides/_rels/slide5.xml.rels><?xml version="1.0" encoding="UTF-8" standalone="no" ?>
<Relationships xmlns="http://schemas.openxmlformats.org/package/2006/relationships">
  <Relationship Id="rId1" Target="../slideLayouts/slideLayout2.xml" Type="http://schemas.openxmlformats.org/officeDocument/2006/relationships/slideLayout"/>
</Relationships>

</file>

<file path=ppt/slides/_rels/slide6.xml.rels><?xml version="1.0" encoding="UTF-8" standalone="no" ?>
<Relationships xmlns="http://schemas.openxmlformats.org/package/2006/relationships">
  <Relationship Id="rId1" Target="../slideLayouts/slideLayout2.xml" Type="http://schemas.openxmlformats.org/officeDocument/2006/relationships/slideLayout"/>
</Relationships>

</file>

<file path=ppt/slides/slide1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92" name="GroupShape 9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93" name="Shape 93"/>
          <p:cNvSpPr txBox="true"/>
          <p:nvPr isPhoto="false">
            <p:ph idx="1" type="sub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l" indent="0" marL="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</a:p>
          <a:p>
            <a:pPr algn="l" indent="0" marL="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</a:p>
          <a:p>
            <a:pPr algn="l" indent="0" marL="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</a:p>
        </p:txBody>
      </p:sp>
      <p:sp>
        <p:nvSpPr>
          <p:cNvPr hidden="false" id="94" name="Shape 94"/>
          <p:cNvSpPr txBox="true"/>
          <p:nvPr isPhoto="false">
            <p:ph idx="0" type="title"/>
          </p:nvPr>
        </p:nvSpPr>
        <p:spPr>
          <a:xfrm flipH="false" flipV="false" rot="0">
            <a:off x="817581" y="620688"/>
            <a:ext cx="7175351" cy="5472608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lvl="0"/>
          </a:lstStyle>
          <a:p>
            <a:pPr algn="ctr" indent="0" marL="182880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</a:pPr>
            <a:br/>
            <a:r>
              <a:t>ДЕЙСТВИЯ УЧИТЕЛЕЙ И РОДИТЕЛЕЙ В ПЕРИОД ЭКЗАМЕНОВ</a:t>
            </a:r>
          </a:p>
        </p:txBody>
      </p:sp>
    </p:spTree>
  </p:cSld>
</p:sld>
</file>

<file path=ppt/slides/slide2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95" name="GroupShape 95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96" name="Shape 96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lvl="0"/>
          </a:lstStyle>
          <a:p>
            <a:pPr algn="r" indent="0" marL="0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</a:pPr>
            <a:br/>
          </a:p>
        </p:txBody>
      </p:sp>
      <p:sp>
        <p:nvSpPr>
          <p:cNvPr hidden="false" id="97" name="Shape 97"/>
          <p:cNvSpPr txBox="true"/>
          <p:nvPr isPhoto="false">
            <p:ph idx="3" type="body"/>
          </p:nvPr>
        </p:nvSpPr>
        <p:spPr>
          <a:xfrm flipH="false" flipV="false" rot="0">
            <a:off x="1143000" y="731520"/>
            <a:ext cx="6400800" cy="5289768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lvl="0"/>
          </a:lstStyle>
          <a:p>
            <a:pPr algn="just" indent="457200" marL="4572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rPr b="true" sz="2800"/>
              <a:t>Основная задача педагога и родителя в период сдачи экзамена – в любой сложной для подростка ситуации быть спокойным и уверенным в ребенке.</a:t>
            </a:r>
          </a:p>
          <a:p>
            <a:pPr algn="just" indent="457200" marL="4572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rPr b="true" sz="2800"/>
              <a:t>Самое страшное для ребенка в процессе сдачи экзамена – это переживание реакции взрослого. В этот момент ребенок не думает о пересдаче, он думает о том, что он не оправдал ожиданий.</a:t>
            </a:r>
            <a:endParaRPr b="true" sz="2800"/>
          </a:p>
        </p:txBody>
      </p:sp>
    </p:spTree>
  </p:cSld>
</p:sld>
</file>

<file path=ppt/slides/slide3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98" name="GroupShape 9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99" name="Shape 99"/>
          <p:cNvSpPr txBox="true"/>
          <p:nvPr isPhoto="false">
            <p:ph idx="0" type="title"/>
          </p:nvPr>
        </p:nvSpPr>
        <p:spPr>
          <a:xfrm flipH="false" flipV="false" rot="0">
            <a:off x="1115617" y="404664"/>
            <a:ext cx="7190184" cy="1224136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r" indent="0" marL="0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</a:pPr>
            <a:r>
              <a:t>ПРОЯВЛЕНИЕ СТРАХА НЕСООТВЕТСТВИЯ</a:t>
            </a:r>
            <a:br/>
            <a:br/>
          </a:p>
        </p:txBody>
      </p:sp>
      <p:sp>
        <p:nvSpPr>
          <p:cNvPr hidden="false" id="100" name="Shape 100"/>
          <p:cNvSpPr txBox="true"/>
          <p:nvPr isPhoto="false">
            <p:ph idx="3" type="body"/>
          </p:nvPr>
        </p:nvSpPr>
        <p:spPr>
          <a:xfrm flipH="false" flipV="false" rot="0">
            <a:off x="1143000" y="1844824"/>
            <a:ext cx="6400800" cy="4392488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lvl="0"/>
          </a:lstStyle>
          <a:p>
            <a:pPr algn="l" indent="-182880" marL="22860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-"/>
            </a:pPr>
            <a:r>
              <a:rPr sz="2800"/>
              <a:t>Мысли о провале блокируют память и логику во время экзамена.</a:t>
            </a:r>
          </a:p>
          <a:p>
            <a:pPr algn="l" indent="-182880" marL="22860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-"/>
            </a:pPr>
            <a:r>
              <a:rPr sz="2800"/>
              <a:t>Бессонница, головные боли, потеря аппетита, панические атаки и т. д.</a:t>
            </a:r>
          </a:p>
          <a:p>
            <a:pPr algn="l" indent="-182880" marL="22860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-"/>
            </a:pPr>
            <a:r>
              <a:rPr sz="2800"/>
              <a:t>Уход в себя, скрытность, проявление агрессии и т. д.</a:t>
            </a:r>
          </a:p>
        </p:txBody>
      </p:sp>
    </p:spTree>
  </p:cSld>
</p:sld>
</file>

<file path=ppt/slides/slide4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01" name="GroupShape 10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02" name="Shape 102"/>
          <p:cNvSpPr txBox="true"/>
          <p:nvPr isPhoto="false">
            <p:ph idx="0" type="title"/>
          </p:nvPr>
        </p:nvSpPr>
        <p:spPr>
          <a:xfrm flipH="false" flipV="false" rot="0">
            <a:off x="1115617" y="404664"/>
            <a:ext cx="6480719" cy="1152127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r" indent="0" marL="0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</a:pPr>
            <a:r>
              <a:t>Правила поддержки</a:t>
            </a:r>
          </a:p>
        </p:txBody>
      </p:sp>
      <p:sp>
        <p:nvSpPr>
          <p:cNvPr hidden="false" id="103" name="Shape 103"/>
          <p:cNvSpPr txBox="true"/>
          <p:nvPr isPhoto="false">
            <p:ph idx="3" type="body"/>
          </p:nvPr>
        </p:nvSpPr>
        <p:spPr>
          <a:xfrm flipH="false" flipV="false" rot="0">
            <a:off x="1143000" y="1340768"/>
            <a:ext cx="6400800" cy="4896544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lvl="0"/>
          </a:lstStyle>
          <a:p>
            <a:pPr algn="l" indent="-182880" marL="22860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-"/>
            </a:pPr>
            <a:r>
              <a:t>Разделение любви к подростку и характеристики его действий.</a:t>
            </a:r>
          </a:p>
          <a:p>
            <a:pPr algn="l" indent="-182880" marL="22860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-"/>
            </a:pPr>
            <a:r>
              <a:t>Снижение значимости чужой оценки результата действий ребенка.</a:t>
            </a:r>
          </a:p>
          <a:p>
            <a:pPr algn="l" indent="-182880" marL="22860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-"/>
            </a:pPr>
            <a:r>
              <a:t>Рассмотреть с ребенком все возможные варианты развития события (вплоть до пересдачи). Объяснить, что путь до цели стал длиннее, а не прекратился.</a:t>
            </a:r>
          </a:p>
          <a:p>
            <a:pPr algn="l" indent="-182880" marL="22860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-"/>
            </a:pPr>
            <a:r>
              <a:t>Педагогу или родителю необходимо поддерживать самооценку ребенка, не поддаваясь тревоги.</a:t>
            </a:r>
          </a:p>
          <a:p>
            <a:pPr algn="l" indent="-182880" marL="22860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-"/>
            </a:pPr>
            <a:r>
              <a:t>Избегайте фразы с частицей «НО».</a:t>
            </a:r>
          </a:p>
        </p:txBody>
      </p:sp>
    </p:spTree>
  </p:cSld>
</p:sld>
</file>

<file path=ppt/slides/slide5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04" name="GroupShape 104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05" name="Shape 105"/>
          <p:cNvSpPr txBox="true"/>
          <p:nvPr isPhoto="false">
            <p:ph idx="0" type="title"/>
          </p:nvPr>
        </p:nvSpPr>
        <p:spPr>
          <a:xfrm flipH="false" flipV="false" rot="0">
            <a:off x="1115617" y="188640"/>
            <a:ext cx="7488831" cy="1584176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r" indent="0" marL="0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</a:pPr>
            <a:r>
              <a:t>Фразы для мотивации и укрепления уверенности</a:t>
            </a:r>
          </a:p>
        </p:txBody>
      </p:sp>
      <p:sp>
        <p:nvSpPr>
          <p:cNvPr hidden="false" id="106" name="Shape 106"/>
          <p:cNvSpPr txBox="true"/>
          <p:nvPr isPhoto="false">
            <p:ph idx="3" type="body"/>
          </p:nvPr>
        </p:nvSpPr>
        <p:spPr>
          <a:xfrm flipH="false" flipV="false" rot="0">
            <a:off x="1115616" y="1844824"/>
            <a:ext cx="7317432" cy="4536504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lvl="0"/>
          </a:lstStyle>
          <a:p>
            <a:pPr algn="l" indent="-182880" marL="22860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-"/>
            </a:pPr>
            <a:r>
              <a:rPr b="true"/>
              <a:t>Я верю в тебя и знаю, как много ты трудился!</a:t>
            </a:r>
          </a:p>
          <a:p>
            <a:pPr algn="l" indent="0" marL="4572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t>(признание усилий)</a:t>
            </a:r>
          </a:p>
          <a:p>
            <a:pPr algn="l" indent="-182880" marL="22860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-"/>
            </a:pPr>
            <a:r>
              <a:rPr b="true"/>
              <a:t>Я горжусь тобой уже сейчас, просто, за то, какой путь ты прошел! </a:t>
            </a:r>
          </a:p>
          <a:p>
            <a:pPr algn="l" indent="0" marL="4572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t>(безусловная поддержка)</a:t>
            </a:r>
          </a:p>
          <a:p>
            <a:pPr algn="l" indent="-182880" marL="22860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-"/>
            </a:pPr>
            <a:r>
              <a:rPr b="true"/>
              <a:t>Не ошибается тот, кто ничего не делает. </a:t>
            </a:r>
          </a:p>
          <a:p>
            <a:pPr algn="l" indent="0" marL="4572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t>(право на ошибку)</a:t>
            </a:r>
          </a:p>
          <a:p>
            <a:pPr algn="l" indent="-182880" marL="22860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-"/>
            </a:pPr>
            <a:r>
              <a:rPr b="true"/>
              <a:t>Если что-то пойдет не так, мы с этим разберемся вместе! </a:t>
            </a:r>
            <a:r>
              <a:t>(командная работа)</a:t>
            </a:r>
          </a:p>
          <a:p>
            <a:pPr algn="l" indent="-182880" marL="22860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-"/>
            </a:pPr>
            <a:r>
              <a:rPr b="true"/>
              <a:t>Экзамен – это, всего лишь, этап, который нужно пройти и я хочу тебе помочь! </a:t>
            </a:r>
            <a:r>
              <a:t>(снижение важности)</a:t>
            </a:r>
          </a:p>
          <a:p>
            <a:pPr algn="l" indent="-182880" marL="22860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-"/>
            </a:pPr>
          </a:p>
        </p:txBody>
      </p:sp>
    </p:spTree>
  </p:cSld>
</p:sld>
</file>

<file path=ppt/slides/slide6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07" name="GroupShape 10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08" name="Shape 108"/>
          <p:cNvSpPr txBox="true"/>
          <p:nvPr isPhoto="false">
            <p:ph idx="3" type="body"/>
          </p:nvPr>
        </p:nvSpPr>
        <p:spPr>
          <a:xfrm flipH="false" flipV="false" rot="0">
            <a:off x="1143000" y="731520"/>
            <a:ext cx="6400800" cy="5433784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lvl="0"/>
          </a:lstStyle>
          <a:p>
            <a:pPr algn="just" indent="0" marL="4572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rPr b="true" sz="2800"/>
              <a:t>Экзамены закончатся, а уверенность ребенка в себе и доверие к Вам останутся.</a:t>
            </a:r>
          </a:p>
          <a:p>
            <a:pPr algn="just" indent="0" marL="4572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rPr b="true" sz="2800"/>
              <a:t>Сдача экзамена – это командная работа!</a:t>
            </a:r>
          </a:p>
          <a:p>
            <a:pPr algn="just" indent="0" marL="4572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rPr b="true" sz="2800"/>
              <a:t>Взрослый – это надежный тыл, уверенная опора, а не судья и палач.</a:t>
            </a:r>
            <a:endParaRPr b="true" sz="2800"/>
          </a:p>
        </p:txBody>
      </p:sp>
    </p:spTree>
  </p:cSld>
</p:sld>
</file>

<file path=ppt/theme/theme1.xml><?xml version="1.0" encoding="utf-8"?>
<a:theme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name="Воздушный поток">
  <a:themeElements>
    <a:clrScheme name="Воздушный поток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Воздушный поток">
      <a:fillStyleLst>
        <a:solidFill>
          <a:schemeClr val="phClr"/>
        </a:solidFill>
        <a:gradFill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</a:gradFill>
        <a:gradFill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</a:gradFill>
      </a:fillStyleLst>
      <a:lnStyleLst>
        <a:ln w="9525">
          <a:solidFill>
            <a:schemeClr val="phClr"/>
          </a:solidFill>
          <a:prstDash val="solid"/>
        </a:ln>
        <a:ln w="15875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</a:gradFill>
        <a:gradFill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</a:gradFill>
      </a:bgFillStyleLst>
    </a:fmtScheme>
  </a:themeElements>
</a:theme>
</file>

<file path=docProps/app.xml><?xml version="1.0" encoding="utf-8"?>
<Properties xmlns="http://schemas.openxmlformats.org/officeDocument/2006/extended-properties">
  <Template>Normal.dotm</Template>
  <TotalTime>0</TotalTime>
  <DocSecurity>0</DocSecurity>
  <ScaleCrop>false</ScaleCrop>
  <Application>MyOffice-CoreFramework-Android/40-1423.1132.10486.1056.1@7875681add7d56c228e5331fe7c51cf7b4fd13ed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2026-06-15T04:56:56Z</dcterms:created>
  <dcterms:modified xsi:type="dcterms:W3CDTF">2026-06-15T06:01:24Z</dcterms:modified>
</cp:coreProperties>
</file>