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6858000" cy="9144000"/>
  <p:embeddedFontLst>
    <p:embeddedFont>
      <p:font typeface="Bobby Jones Condensed Soft" panose="020B0604020202020204" charset="0"/>
      <p:regular r:id="rId12"/>
    </p:embeddedFont>
    <p:embeddedFont>
      <p:font typeface="Jella" panose="020B0604020202020204" charset="-34"/>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1" d="100"/>
          <a:sy n="41" d="100"/>
        </p:scale>
        <p:origin x="96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Layout" Target="../slideLayouts/slideLayout7.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552380" y="655169"/>
            <a:ext cx="5430461" cy="8585709"/>
          </a:xfrm>
          <a:custGeom>
            <a:avLst/>
            <a:gdLst/>
            <a:ahLst/>
            <a:cxnLst/>
            <a:rect l="l" t="t" r="r" b="b"/>
            <a:pathLst>
              <a:path w="5430461" h="8585709">
                <a:moveTo>
                  <a:pt x="0" y="0"/>
                </a:moveTo>
                <a:lnTo>
                  <a:pt x="5430461" y="0"/>
                </a:lnTo>
                <a:lnTo>
                  <a:pt x="5430461" y="8585709"/>
                </a:lnTo>
                <a:lnTo>
                  <a:pt x="0" y="8585709"/>
                </a:lnTo>
                <a:lnTo>
                  <a:pt x="0" y="0"/>
                </a:lnTo>
                <a:close/>
              </a:path>
            </a:pathLst>
          </a:custGeom>
          <a:blipFill>
            <a:blip r:embed="rId2"/>
            <a:stretch>
              <a:fillRect/>
            </a:stretch>
          </a:blipFill>
        </p:spPr>
      </p:sp>
      <p:sp>
        <p:nvSpPr>
          <p:cNvPr id="3" name="Freeform 3"/>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0025191"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9" name="Freeform 9"/>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0" name="Freeform 10"/>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1" name="Freeform 11"/>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2" name="TextBox 12"/>
          <p:cNvSpPr txBox="1"/>
          <p:nvPr/>
        </p:nvSpPr>
        <p:spPr>
          <a:xfrm>
            <a:off x="6304736" y="4266724"/>
            <a:ext cx="10216363" cy="2692407"/>
          </a:xfrm>
          <a:prstGeom prst="rect">
            <a:avLst/>
          </a:prstGeom>
        </p:spPr>
        <p:txBody>
          <a:bodyPr lIns="0" tIns="0" rIns="0" bIns="0" rtlCol="0" anchor="t">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Presentation </a:t>
            </a:r>
          </a:p>
        </p:txBody>
      </p:sp>
      <p:sp>
        <p:nvSpPr>
          <p:cNvPr id="13" name="TextBox 13"/>
          <p:cNvSpPr txBox="1"/>
          <p:nvPr/>
        </p:nvSpPr>
        <p:spPr>
          <a:xfrm>
            <a:off x="6778499" y="7006756"/>
            <a:ext cx="4350895" cy="497205"/>
          </a:xfrm>
          <a:prstGeom prst="rect">
            <a:avLst/>
          </a:prstGeom>
        </p:spPr>
        <p:txBody>
          <a:bodyPr lIns="0" tIns="0" rIns="0" bIns="0" rtlCol="0" anchor="t">
            <a:spAutoFit/>
          </a:bodyPr>
          <a:lstStyle/>
          <a:p>
            <a:pPr marL="0" lvl="0" indent="0" algn="l">
              <a:lnSpc>
                <a:spcPts val="3780"/>
              </a:lnSpc>
              <a:spcBef>
                <a:spcPct val="0"/>
              </a:spcBef>
            </a:pPr>
            <a:r>
              <a:rPr lang="en-US" sz="3600" u="none" strike="noStrike">
                <a:solidFill>
                  <a:srgbClr val="06340A"/>
                </a:solidFill>
                <a:latin typeface="Bobby Jones Condensed Soft"/>
                <a:ea typeface="Bobby Jones Condensed Soft"/>
                <a:cs typeface="Bobby Jones Condensed Soft"/>
                <a:sym typeface="Bobby Jones Condensed Soft"/>
              </a:rPr>
              <a:t>www.reallygreatsite.com</a:t>
            </a:r>
          </a:p>
        </p:txBody>
      </p:sp>
      <p:sp>
        <p:nvSpPr>
          <p:cNvPr id="14" name="Freeform 14"/>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5" name="Freeform 15"/>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6" name="TextBox 16"/>
          <p:cNvSpPr txBox="1"/>
          <p:nvPr/>
        </p:nvSpPr>
        <p:spPr>
          <a:xfrm>
            <a:off x="6304736" y="1918695"/>
            <a:ext cx="6132947" cy="2692407"/>
          </a:xfrm>
          <a:prstGeom prst="rect">
            <a:avLst/>
          </a:prstGeom>
        </p:spPr>
        <p:txBody>
          <a:bodyPr lIns="0" tIns="0" rIns="0" bIns="0" rtlCol="0" anchor="t">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Project </a:t>
            </a:r>
          </a:p>
        </p:txBody>
      </p:sp>
      <p:sp>
        <p:nvSpPr>
          <p:cNvPr id="17" name="Freeform 17"/>
          <p:cNvSpPr/>
          <p:nvPr/>
        </p:nvSpPr>
        <p:spPr>
          <a:xfrm>
            <a:off x="7510443"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1724561" y="2011750"/>
            <a:ext cx="14713031" cy="1433114"/>
            <a:chOff x="0" y="0"/>
            <a:chExt cx="3875037" cy="377446"/>
          </a:xfrm>
        </p:grpSpPr>
        <p:sp>
          <p:nvSpPr>
            <p:cNvPr id="15" name="Freeform 15"/>
            <p:cNvSpPr/>
            <p:nvPr/>
          </p:nvSpPr>
          <p:spPr>
            <a:xfrm>
              <a:off x="0" y="0"/>
              <a:ext cx="3875037" cy="377446"/>
            </a:xfrm>
            <a:custGeom>
              <a:avLst/>
              <a:gdLst/>
              <a:ahLst/>
              <a:cxnLst/>
              <a:rect l="l" t="t" r="r" b="b"/>
              <a:pathLst>
                <a:path w="3875037" h="377446">
                  <a:moveTo>
                    <a:pt x="52619" y="0"/>
                  </a:moveTo>
                  <a:lnTo>
                    <a:pt x="3822417" y="0"/>
                  </a:lnTo>
                  <a:cubicBezTo>
                    <a:pt x="3851478" y="0"/>
                    <a:pt x="3875037" y="23559"/>
                    <a:pt x="3875037" y="52619"/>
                  </a:cubicBezTo>
                  <a:lnTo>
                    <a:pt x="3875037" y="324826"/>
                  </a:lnTo>
                  <a:cubicBezTo>
                    <a:pt x="3875037" y="338782"/>
                    <a:pt x="3869493" y="352166"/>
                    <a:pt x="3859625" y="362034"/>
                  </a:cubicBezTo>
                  <a:cubicBezTo>
                    <a:pt x="3849757" y="371902"/>
                    <a:pt x="3836373" y="377446"/>
                    <a:pt x="3822417" y="377446"/>
                  </a:cubicBezTo>
                  <a:lnTo>
                    <a:pt x="52619" y="377446"/>
                  </a:lnTo>
                  <a:cubicBezTo>
                    <a:pt x="38664" y="377446"/>
                    <a:pt x="25280" y="371902"/>
                    <a:pt x="15412" y="362034"/>
                  </a:cubicBezTo>
                  <a:cubicBezTo>
                    <a:pt x="5544" y="352166"/>
                    <a:pt x="0" y="338782"/>
                    <a:pt x="0" y="324826"/>
                  </a:cubicBezTo>
                  <a:lnTo>
                    <a:pt x="0" y="52619"/>
                  </a:lnTo>
                  <a:cubicBezTo>
                    <a:pt x="0" y="38664"/>
                    <a:pt x="5544" y="25280"/>
                    <a:pt x="15412" y="15412"/>
                  </a:cubicBezTo>
                  <a:cubicBezTo>
                    <a:pt x="25280" y="5544"/>
                    <a:pt x="38664" y="0"/>
                    <a:pt x="52619" y="0"/>
                  </a:cubicBezTo>
                  <a:close/>
                </a:path>
              </a:pathLst>
            </a:custGeom>
            <a:solidFill>
              <a:srgbClr val="FDD41C">
                <a:alpha val="77647"/>
              </a:srgbClr>
            </a:solidFill>
          </p:spPr>
        </p:sp>
        <p:sp>
          <p:nvSpPr>
            <p:cNvPr id="16" name="TextBox 16"/>
            <p:cNvSpPr txBox="1"/>
            <p:nvPr/>
          </p:nvSpPr>
          <p:spPr>
            <a:xfrm>
              <a:off x="0" y="-38100"/>
              <a:ext cx="3875037" cy="41554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3168064" y="4056658"/>
            <a:ext cx="13269528" cy="4483464"/>
            <a:chOff x="0" y="0"/>
            <a:chExt cx="3494855" cy="1180830"/>
          </a:xfrm>
        </p:grpSpPr>
        <p:sp>
          <p:nvSpPr>
            <p:cNvPr id="18" name="Freeform 18"/>
            <p:cNvSpPr/>
            <p:nvPr/>
          </p:nvSpPr>
          <p:spPr>
            <a:xfrm>
              <a:off x="0" y="0"/>
              <a:ext cx="3494855" cy="1180830"/>
            </a:xfrm>
            <a:custGeom>
              <a:avLst/>
              <a:gdLst/>
              <a:ahLst/>
              <a:cxnLst/>
              <a:rect l="l" t="t" r="r" b="b"/>
              <a:pathLst>
                <a:path w="3494855" h="1180830">
                  <a:moveTo>
                    <a:pt x="36756" y="0"/>
                  </a:moveTo>
                  <a:lnTo>
                    <a:pt x="3458099" y="0"/>
                  </a:lnTo>
                  <a:cubicBezTo>
                    <a:pt x="3478399" y="0"/>
                    <a:pt x="3494855" y="16456"/>
                    <a:pt x="3494855" y="36756"/>
                  </a:cubicBezTo>
                  <a:lnTo>
                    <a:pt x="3494855" y="1144073"/>
                  </a:lnTo>
                  <a:cubicBezTo>
                    <a:pt x="3494855" y="1153822"/>
                    <a:pt x="3490983" y="1163171"/>
                    <a:pt x="3484090" y="1170064"/>
                  </a:cubicBezTo>
                  <a:cubicBezTo>
                    <a:pt x="3477196" y="1176957"/>
                    <a:pt x="3467847" y="1180830"/>
                    <a:pt x="3458099" y="1180830"/>
                  </a:cubicBezTo>
                  <a:lnTo>
                    <a:pt x="36756" y="1180830"/>
                  </a:lnTo>
                  <a:cubicBezTo>
                    <a:pt x="16456" y="1180830"/>
                    <a:pt x="0" y="1164373"/>
                    <a:pt x="0" y="1144073"/>
                  </a:cubicBezTo>
                  <a:lnTo>
                    <a:pt x="0" y="36756"/>
                  </a:lnTo>
                  <a:cubicBezTo>
                    <a:pt x="0" y="16456"/>
                    <a:pt x="16456" y="0"/>
                    <a:pt x="36756" y="0"/>
                  </a:cubicBezTo>
                  <a:close/>
                </a:path>
              </a:pathLst>
            </a:custGeom>
            <a:solidFill>
              <a:srgbClr val="FDD41C">
                <a:alpha val="44706"/>
              </a:srgbClr>
            </a:solidFill>
          </p:spPr>
        </p:sp>
        <p:sp>
          <p:nvSpPr>
            <p:cNvPr id="19" name="TextBox 19"/>
            <p:cNvSpPr txBox="1"/>
            <p:nvPr/>
          </p:nvSpPr>
          <p:spPr>
            <a:xfrm>
              <a:off x="0" y="-38100"/>
              <a:ext cx="3494855"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rot="867287">
            <a:off x="-1570665" y="1384497"/>
            <a:ext cx="6590452" cy="8831426"/>
          </a:xfrm>
          <a:custGeom>
            <a:avLst/>
            <a:gdLst/>
            <a:ahLst/>
            <a:cxnLst/>
            <a:rect l="l" t="t" r="r" b="b"/>
            <a:pathLst>
              <a:path w="6590452" h="8831426">
                <a:moveTo>
                  <a:pt x="0" y="0"/>
                </a:moveTo>
                <a:lnTo>
                  <a:pt x="6590452" y="0"/>
                </a:lnTo>
                <a:lnTo>
                  <a:pt x="6590452" y="8831426"/>
                </a:lnTo>
                <a:lnTo>
                  <a:pt x="0" y="8831426"/>
                </a:lnTo>
                <a:lnTo>
                  <a:pt x="0" y="0"/>
                </a:lnTo>
                <a:close/>
              </a:path>
            </a:pathLst>
          </a:custGeom>
          <a:blipFill>
            <a:blip r:embed="rId4"/>
            <a:stretch>
              <a:fillRect/>
            </a:stretch>
          </a:blipFill>
        </p:spPr>
      </p:sp>
      <p:sp>
        <p:nvSpPr>
          <p:cNvPr id="24" name="TextBox 24"/>
          <p:cNvSpPr txBox="1"/>
          <p:nvPr/>
        </p:nvSpPr>
        <p:spPr>
          <a:xfrm>
            <a:off x="10210226" y="1696519"/>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Introduction </a:t>
            </a:r>
          </a:p>
        </p:txBody>
      </p:sp>
      <p:sp>
        <p:nvSpPr>
          <p:cNvPr id="25" name="TextBox 25"/>
          <p:cNvSpPr txBox="1"/>
          <p:nvPr/>
        </p:nvSpPr>
        <p:spPr>
          <a:xfrm>
            <a:off x="5038903" y="4358274"/>
            <a:ext cx="11097200" cy="3595370"/>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2541203" y="2011750"/>
            <a:ext cx="13896389" cy="1502034"/>
            <a:chOff x="0" y="0"/>
            <a:chExt cx="3659954" cy="395597"/>
          </a:xfrm>
        </p:grpSpPr>
        <p:sp>
          <p:nvSpPr>
            <p:cNvPr id="15" name="Freeform 15"/>
            <p:cNvSpPr/>
            <p:nvPr/>
          </p:nvSpPr>
          <p:spPr>
            <a:xfrm>
              <a:off x="0" y="0"/>
              <a:ext cx="3659954" cy="395597"/>
            </a:xfrm>
            <a:custGeom>
              <a:avLst/>
              <a:gdLst/>
              <a:ahLst/>
              <a:cxnLst/>
              <a:rect l="l" t="t" r="r" b="b"/>
              <a:pathLst>
                <a:path w="3659954" h="395597">
                  <a:moveTo>
                    <a:pt x="55712" y="0"/>
                  </a:moveTo>
                  <a:lnTo>
                    <a:pt x="3604242" y="0"/>
                  </a:lnTo>
                  <a:cubicBezTo>
                    <a:pt x="3619018" y="0"/>
                    <a:pt x="3633189" y="5870"/>
                    <a:pt x="3643637" y="16318"/>
                  </a:cubicBezTo>
                  <a:cubicBezTo>
                    <a:pt x="3654084" y="26766"/>
                    <a:pt x="3659954" y="40936"/>
                    <a:pt x="3659954" y="55712"/>
                  </a:cubicBezTo>
                  <a:lnTo>
                    <a:pt x="3659954" y="339886"/>
                  </a:lnTo>
                  <a:cubicBezTo>
                    <a:pt x="3659954" y="354661"/>
                    <a:pt x="3654084" y="368832"/>
                    <a:pt x="3643637" y="379280"/>
                  </a:cubicBezTo>
                  <a:cubicBezTo>
                    <a:pt x="3633189" y="389728"/>
                    <a:pt x="3619018" y="395597"/>
                    <a:pt x="3604242" y="395597"/>
                  </a:cubicBezTo>
                  <a:lnTo>
                    <a:pt x="55712" y="395597"/>
                  </a:lnTo>
                  <a:cubicBezTo>
                    <a:pt x="40936" y="395597"/>
                    <a:pt x="26766" y="389728"/>
                    <a:pt x="16318" y="379280"/>
                  </a:cubicBezTo>
                  <a:cubicBezTo>
                    <a:pt x="5870" y="368832"/>
                    <a:pt x="0" y="354661"/>
                    <a:pt x="0" y="339886"/>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id="16" name="TextBox 16"/>
            <p:cNvSpPr txBox="1"/>
            <p:nvPr/>
          </p:nvSpPr>
          <p:spPr>
            <a:xfrm>
              <a:off x="0" y="-38100"/>
              <a:ext cx="3659954" cy="433697"/>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2541203" y="4056658"/>
            <a:ext cx="13896389" cy="4483464"/>
            <a:chOff x="0" y="0"/>
            <a:chExt cx="3659954" cy="1180830"/>
          </a:xfrm>
        </p:grpSpPr>
        <p:sp>
          <p:nvSpPr>
            <p:cNvPr id="18" name="Freeform 18"/>
            <p:cNvSpPr/>
            <p:nvPr/>
          </p:nvSpPr>
          <p:spPr>
            <a:xfrm>
              <a:off x="0" y="0"/>
              <a:ext cx="3659954" cy="1180830"/>
            </a:xfrm>
            <a:custGeom>
              <a:avLst/>
              <a:gdLst/>
              <a:ahLst/>
              <a:cxnLst/>
              <a:rect l="l" t="t" r="r" b="b"/>
              <a:pathLst>
                <a:path w="3659954" h="1180830">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id="19" name="TextBox 19"/>
            <p:cNvSpPr txBox="1"/>
            <p:nvPr/>
          </p:nvSpPr>
          <p:spPr>
            <a:xfrm>
              <a:off x="0" y="-38100"/>
              <a:ext cx="3659954"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rot="246815">
            <a:off x="-2261162" y="2057400"/>
            <a:ext cx="5020056" cy="8229600"/>
          </a:xfrm>
          <a:custGeom>
            <a:avLst/>
            <a:gdLst/>
            <a:ahLst/>
            <a:cxnLst/>
            <a:rect l="l" t="t" r="r" b="b"/>
            <a:pathLst>
              <a:path w="5020056" h="8229600">
                <a:moveTo>
                  <a:pt x="0" y="0"/>
                </a:moveTo>
                <a:lnTo>
                  <a:pt x="5020056" y="0"/>
                </a:lnTo>
                <a:lnTo>
                  <a:pt x="5020056" y="8229600"/>
                </a:lnTo>
                <a:lnTo>
                  <a:pt x="0" y="8229600"/>
                </a:lnTo>
                <a:lnTo>
                  <a:pt x="0" y="0"/>
                </a:lnTo>
                <a:close/>
              </a:path>
            </a:pathLst>
          </a:custGeom>
          <a:blipFill>
            <a:blip r:embed="rId4"/>
            <a:stretch>
              <a:fillRect/>
            </a:stretch>
          </a:blipFill>
        </p:spPr>
      </p:sp>
      <p:sp>
        <p:nvSpPr>
          <p:cNvPr id="24" name="TextBox 24"/>
          <p:cNvSpPr txBox="1"/>
          <p:nvPr/>
        </p:nvSpPr>
        <p:spPr>
          <a:xfrm>
            <a:off x="3168064" y="1764653"/>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Background </a:t>
            </a:r>
          </a:p>
        </p:txBody>
      </p:sp>
      <p:sp>
        <p:nvSpPr>
          <p:cNvPr id="25" name="TextBox 25"/>
          <p:cNvSpPr txBox="1"/>
          <p:nvPr/>
        </p:nvSpPr>
        <p:spPr>
          <a:xfrm>
            <a:off x="3321535" y="4295299"/>
            <a:ext cx="12701253" cy="3033395"/>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3829638" y="2093403"/>
            <a:ext cx="12607954" cy="1405640"/>
            <a:chOff x="0" y="0"/>
            <a:chExt cx="3320613" cy="370210"/>
          </a:xfrm>
        </p:grpSpPr>
        <p:sp>
          <p:nvSpPr>
            <p:cNvPr id="15" name="Freeform 15"/>
            <p:cNvSpPr/>
            <p:nvPr/>
          </p:nvSpPr>
          <p:spPr>
            <a:xfrm>
              <a:off x="0" y="0"/>
              <a:ext cx="3320613" cy="370210"/>
            </a:xfrm>
            <a:custGeom>
              <a:avLst/>
              <a:gdLst/>
              <a:ahLst/>
              <a:cxnLst/>
              <a:rect l="l" t="t" r="r" b="b"/>
              <a:pathLst>
                <a:path w="3320613" h="370210">
                  <a:moveTo>
                    <a:pt x="61405" y="0"/>
                  </a:moveTo>
                  <a:lnTo>
                    <a:pt x="3259208" y="0"/>
                  </a:lnTo>
                  <a:cubicBezTo>
                    <a:pt x="3293121" y="0"/>
                    <a:pt x="3320613" y="27492"/>
                    <a:pt x="3320613" y="61405"/>
                  </a:cubicBezTo>
                  <a:lnTo>
                    <a:pt x="3320613" y="308805"/>
                  </a:lnTo>
                  <a:cubicBezTo>
                    <a:pt x="3320613" y="342718"/>
                    <a:pt x="3293121" y="370210"/>
                    <a:pt x="3259208" y="370210"/>
                  </a:cubicBezTo>
                  <a:lnTo>
                    <a:pt x="61405" y="370210"/>
                  </a:lnTo>
                  <a:cubicBezTo>
                    <a:pt x="27492" y="370210"/>
                    <a:pt x="0" y="342718"/>
                    <a:pt x="0" y="308805"/>
                  </a:cubicBezTo>
                  <a:lnTo>
                    <a:pt x="0" y="61405"/>
                  </a:lnTo>
                  <a:cubicBezTo>
                    <a:pt x="0" y="27492"/>
                    <a:pt x="27492" y="0"/>
                    <a:pt x="61405" y="0"/>
                  </a:cubicBezTo>
                  <a:close/>
                </a:path>
              </a:pathLst>
            </a:custGeom>
            <a:solidFill>
              <a:srgbClr val="FDD41C">
                <a:alpha val="77647"/>
              </a:srgbClr>
            </a:solidFill>
          </p:spPr>
        </p:sp>
        <p:sp>
          <p:nvSpPr>
            <p:cNvPr id="16" name="TextBox 16"/>
            <p:cNvSpPr txBox="1"/>
            <p:nvPr/>
          </p:nvSpPr>
          <p:spPr>
            <a:xfrm>
              <a:off x="0" y="-38100"/>
              <a:ext cx="3320613" cy="408310"/>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3829638" y="4056658"/>
            <a:ext cx="12607954" cy="4483464"/>
            <a:chOff x="0" y="0"/>
            <a:chExt cx="3320613" cy="1180830"/>
          </a:xfrm>
        </p:grpSpPr>
        <p:sp>
          <p:nvSpPr>
            <p:cNvPr id="18" name="Freeform 18"/>
            <p:cNvSpPr/>
            <p:nvPr/>
          </p:nvSpPr>
          <p:spPr>
            <a:xfrm>
              <a:off x="0" y="0"/>
              <a:ext cx="3320613" cy="1180830"/>
            </a:xfrm>
            <a:custGeom>
              <a:avLst/>
              <a:gdLst/>
              <a:ahLst/>
              <a:cxnLst/>
              <a:rect l="l" t="t" r="r" b="b"/>
              <a:pathLst>
                <a:path w="3320613" h="1180830">
                  <a:moveTo>
                    <a:pt x="38685" y="0"/>
                  </a:moveTo>
                  <a:lnTo>
                    <a:pt x="3281928" y="0"/>
                  </a:lnTo>
                  <a:cubicBezTo>
                    <a:pt x="3303293" y="0"/>
                    <a:pt x="3320613" y="17320"/>
                    <a:pt x="3320613" y="38685"/>
                  </a:cubicBezTo>
                  <a:lnTo>
                    <a:pt x="3320613" y="1142145"/>
                  </a:lnTo>
                  <a:cubicBezTo>
                    <a:pt x="3320613" y="1163510"/>
                    <a:pt x="3303293" y="1180830"/>
                    <a:pt x="3281928" y="1180830"/>
                  </a:cubicBezTo>
                  <a:lnTo>
                    <a:pt x="38685" y="1180830"/>
                  </a:lnTo>
                  <a:cubicBezTo>
                    <a:pt x="17320" y="1180830"/>
                    <a:pt x="0" y="1163510"/>
                    <a:pt x="0" y="1142145"/>
                  </a:cubicBezTo>
                  <a:lnTo>
                    <a:pt x="0" y="38685"/>
                  </a:lnTo>
                  <a:cubicBezTo>
                    <a:pt x="0" y="17320"/>
                    <a:pt x="17320" y="0"/>
                    <a:pt x="38685" y="0"/>
                  </a:cubicBezTo>
                  <a:close/>
                </a:path>
              </a:pathLst>
            </a:custGeom>
            <a:solidFill>
              <a:srgbClr val="FDD41C">
                <a:alpha val="44706"/>
              </a:srgbClr>
            </a:solidFill>
          </p:spPr>
        </p:sp>
        <p:sp>
          <p:nvSpPr>
            <p:cNvPr id="19" name="TextBox 19"/>
            <p:cNvSpPr txBox="1"/>
            <p:nvPr/>
          </p:nvSpPr>
          <p:spPr>
            <a:xfrm>
              <a:off x="0" y="-38100"/>
              <a:ext cx="3320613"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rot="1004353">
            <a:off x="-1579834" y="2000718"/>
            <a:ext cx="5236083" cy="8229600"/>
          </a:xfrm>
          <a:custGeom>
            <a:avLst/>
            <a:gdLst/>
            <a:ahLst/>
            <a:cxnLst/>
            <a:rect l="l" t="t" r="r" b="b"/>
            <a:pathLst>
              <a:path w="5236083" h="8229600">
                <a:moveTo>
                  <a:pt x="0" y="0"/>
                </a:moveTo>
                <a:lnTo>
                  <a:pt x="5236083" y="0"/>
                </a:lnTo>
                <a:lnTo>
                  <a:pt x="5236083" y="8229600"/>
                </a:lnTo>
                <a:lnTo>
                  <a:pt x="0" y="8229600"/>
                </a:lnTo>
                <a:lnTo>
                  <a:pt x="0" y="0"/>
                </a:lnTo>
                <a:close/>
              </a:path>
            </a:pathLst>
          </a:custGeom>
          <a:blipFill>
            <a:blip r:embed="rId4"/>
            <a:stretch>
              <a:fillRect/>
            </a:stretch>
          </a:blipFill>
        </p:spPr>
      </p:sp>
      <p:sp>
        <p:nvSpPr>
          <p:cNvPr id="24" name="TextBox 24"/>
          <p:cNvSpPr txBox="1"/>
          <p:nvPr/>
        </p:nvSpPr>
        <p:spPr>
          <a:xfrm>
            <a:off x="4270313" y="1818833"/>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Objective </a:t>
            </a:r>
          </a:p>
        </p:txBody>
      </p:sp>
      <p:sp>
        <p:nvSpPr>
          <p:cNvPr id="25" name="TextBox 25"/>
          <p:cNvSpPr txBox="1"/>
          <p:nvPr/>
        </p:nvSpPr>
        <p:spPr>
          <a:xfrm>
            <a:off x="4270313" y="4348305"/>
            <a:ext cx="11752476" cy="577081"/>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@powerpointrus</a:t>
            </a:r>
            <a:endParaRPr lang="en-US" sz="3200" dirty="0">
              <a:solidFill>
                <a:srgbClr val="19120C"/>
              </a:solidFill>
              <a:latin typeface="Jella"/>
              <a:ea typeface="Jella"/>
              <a:cs typeface="Jella"/>
              <a:sym typeface="Jell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1724561" y="2011750"/>
            <a:ext cx="13896389" cy="1466349"/>
            <a:chOff x="0" y="0"/>
            <a:chExt cx="3659954" cy="386199"/>
          </a:xfrm>
        </p:grpSpPr>
        <p:sp>
          <p:nvSpPr>
            <p:cNvPr id="15" name="Freeform 15"/>
            <p:cNvSpPr/>
            <p:nvPr/>
          </p:nvSpPr>
          <p:spPr>
            <a:xfrm>
              <a:off x="0" y="0"/>
              <a:ext cx="3659954" cy="386199"/>
            </a:xfrm>
            <a:custGeom>
              <a:avLst/>
              <a:gdLst/>
              <a:ahLst/>
              <a:cxnLst/>
              <a:rect l="l" t="t" r="r" b="b"/>
              <a:pathLst>
                <a:path w="3659954" h="386199">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id="16" name="TextBox 16"/>
            <p:cNvSpPr txBox="1"/>
            <p:nvPr/>
          </p:nvSpPr>
          <p:spPr>
            <a:xfrm>
              <a:off x="0" y="-38100"/>
              <a:ext cx="3659954" cy="424299"/>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724561" y="3988414"/>
            <a:ext cx="13896389" cy="4483464"/>
            <a:chOff x="0" y="0"/>
            <a:chExt cx="3659954" cy="1180830"/>
          </a:xfrm>
        </p:grpSpPr>
        <p:sp>
          <p:nvSpPr>
            <p:cNvPr id="18" name="Freeform 18"/>
            <p:cNvSpPr/>
            <p:nvPr/>
          </p:nvSpPr>
          <p:spPr>
            <a:xfrm>
              <a:off x="0" y="0"/>
              <a:ext cx="3659954" cy="1180830"/>
            </a:xfrm>
            <a:custGeom>
              <a:avLst/>
              <a:gdLst/>
              <a:ahLst/>
              <a:cxnLst/>
              <a:rect l="l" t="t" r="r" b="b"/>
              <a:pathLst>
                <a:path w="3659954" h="1180830">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id="19" name="TextBox 19"/>
            <p:cNvSpPr txBox="1"/>
            <p:nvPr/>
          </p:nvSpPr>
          <p:spPr>
            <a:xfrm>
              <a:off x="0" y="-38100"/>
              <a:ext cx="3659954"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rot="-985132">
            <a:off x="15156177" y="2182065"/>
            <a:ext cx="5020056" cy="8229600"/>
          </a:xfrm>
          <a:custGeom>
            <a:avLst/>
            <a:gdLst/>
            <a:ahLst/>
            <a:cxnLst/>
            <a:rect l="l" t="t" r="r" b="b"/>
            <a:pathLst>
              <a:path w="5020056" h="8229600">
                <a:moveTo>
                  <a:pt x="0" y="0"/>
                </a:moveTo>
                <a:lnTo>
                  <a:pt x="5020056" y="0"/>
                </a:lnTo>
                <a:lnTo>
                  <a:pt x="5020056" y="8229600"/>
                </a:lnTo>
                <a:lnTo>
                  <a:pt x="0" y="8229600"/>
                </a:lnTo>
                <a:lnTo>
                  <a:pt x="0" y="0"/>
                </a:lnTo>
                <a:close/>
              </a:path>
            </a:pathLst>
          </a:custGeom>
          <a:blipFill>
            <a:blip r:embed="rId4"/>
            <a:stretch>
              <a:fillRect/>
            </a:stretch>
          </a:blipFill>
        </p:spPr>
      </p:sp>
      <p:sp>
        <p:nvSpPr>
          <p:cNvPr id="24" name="TextBox 24"/>
          <p:cNvSpPr txBox="1"/>
          <p:nvPr/>
        </p:nvSpPr>
        <p:spPr>
          <a:xfrm>
            <a:off x="2265211" y="1764653"/>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Methodology </a:t>
            </a:r>
          </a:p>
        </p:txBody>
      </p:sp>
      <p:sp>
        <p:nvSpPr>
          <p:cNvPr id="25" name="TextBox 25"/>
          <p:cNvSpPr txBox="1"/>
          <p:nvPr/>
        </p:nvSpPr>
        <p:spPr>
          <a:xfrm>
            <a:off x="2243938" y="4295299"/>
            <a:ext cx="11993746" cy="3595370"/>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365130"/>
            <a:ext cx="964814" cy="927976"/>
          </a:xfrm>
          <a:custGeom>
            <a:avLst/>
            <a:gdLst/>
            <a:ahLst/>
            <a:cxnLst/>
            <a:rect l="l" t="t" r="r" b="b"/>
            <a:pathLst>
              <a:path w="964814" h="927976">
                <a:moveTo>
                  <a:pt x="0" y="0"/>
                </a:moveTo>
                <a:lnTo>
                  <a:pt x="964815" y="0"/>
                </a:lnTo>
                <a:lnTo>
                  <a:pt x="964815"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339301" y="845659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1028700" y="-1401635"/>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8870135" y="-939409"/>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1724561" y="2011750"/>
            <a:ext cx="13896389" cy="1466349"/>
            <a:chOff x="0" y="0"/>
            <a:chExt cx="3659954" cy="386199"/>
          </a:xfrm>
        </p:grpSpPr>
        <p:sp>
          <p:nvSpPr>
            <p:cNvPr id="15" name="Freeform 15"/>
            <p:cNvSpPr/>
            <p:nvPr/>
          </p:nvSpPr>
          <p:spPr>
            <a:xfrm>
              <a:off x="0" y="0"/>
              <a:ext cx="3659954" cy="386199"/>
            </a:xfrm>
            <a:custGeom>
              <a:avLst/>
              <a:gdLst/>
              <a:ahLst/>
              <a:cxnLst/>
              <a:rect l="l" t="t" r="r" b="b"/>
              <a:pathLst>
                <a:path w="3659954" h="386199">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id="16" name="TextBox 16"/>
            <p:cNvSpPr txBox="1"/>
            <p:nvPr/>
          </p:nvSpPr>
          <p:spPr>
            <a:xfrm>
              <a:off x="0" y="-38100"/>
              <a:ext cx="3659954" cy="424299"/>
            </a:xfrm>
            <a:prstGeom prst="rect">
              <a:avLst/>
            </a:prstGeom>
          </p:spPr>
          <p:txBody>
            <a:bodyPr lIns="50800" tIns="50800" rIns="50800" bIns="50800" rtlCol="0" anchor="ctr"/>
            <a:lstStyle/>
            <a:p>
              <a:pPr algn="ctr">
                <a:lnSpc>
                  <a:spcPts val="2659"/>
                </a:lnSpc>
                <a:spcBef>
                  <a:spcPct val="0"/>
                </a:spcBef>
              </a:pPr>
              <a:endParaRPr/>
            </a:p>
          </p:txBody>
        </p:sp>
      </p:grpSp>
      <p:sp>
        <p:nvSpPr>
          <p:cNvPr id="17" name="Freeform 17"/>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8" name="Group 18"/>
          <p:cNvGrpSpPr/>
          <p:nvPr/>
        </p:nvGrpSpPr>
        <p:grpSpPr>
          <a:xfrm>
            <a:off x="1724561" y="3988414"/>
            <a:ext cx="5735874" cy="5686901"/>
            <a:chOff x="0" y="0"/>
            <a:chExt cx="1510683" cy="1497785"/>
          </a:xfrm>
        </p:grpSpPr>
        <p:sp>
          <p:nvSpPr>
            <p:cNvPr id="19" name="Freeform 19"/>
            <p:cNvSpPr/>
            <p:nvPr/>
          </p:nvSpPr>
          <p:spPr>
            <a:xfrm>
              <a:off x="0" y="0"/>
              <a:ext cx="1510683" cy="1497785"/>
            </a:xfrm>
            <a:custGeom>
              <a:avLst/>
              <a:gdLst/>
              <a:ahLst/>
              <a:cxnLst/>
              <a:rect l="l" t="t" r="r" b="b"/>
              <a:pathLst>
                <a:path w="1510683" h="1497785">
                  <a:moveTo>
                    <a:pt x="85033" y="0"/>
                  </a:moveTo>
                  <a:lnTo>
                    <a:pt x="1425650" y="0"/>
                  </a:lnTo>
                  <a:cubicBezTo>
                    <a:pt x="1448202" y="0"/>
                    <a:pt x="1469830" y="8959"/>
                    <a:pt x="1485777" y="24906"/>
                  </a:cubicBezTo>
                  <a:cubicBezTo>
                    <a:pt x="1501724" y="40853"/>
                    <a:pt x="1510683" y="62481"/>
                    <a:pt x="1510683" y="85033"/>
                  </a:cubicBezTo>
                  <a:lnTo>
                    <a:pt x="1510683" y="1412751"/>
                  </a:lnTo>
                  <a:cubicBezTo>
                    <a:pt x="1510683" y="1459714"/>
                    <a:pt x="1472612" y="1497785"/>
                    <a:pt x="1425650" y="1497785"/>
                  </a:cubicBezTo>
                  <a:lnTo>
                    <a:pt x="85033" y="1497785"/>
                  </a:lnTo>
                  <a:cubicBezTo>
                    <a:pt x="38071" y="1497785"/>
                    <a:pt x="0" y="1459714"/>
                    <a:pt x="0" y="1412751"/>
                  </a:cubicBezTo>
                  <a:lnTo>
                    <a:pt x="0" y="85033"/>
                  </a:lnTo>
                  <a:cubicBezTo>
                    <a:pt x="0" y="38071"/>
                    <a:pt x="38071" y="0"/>
                    <a:pt x="85033" y="0"/>
                  </a:cubicBezTo>
                  <a:close/>
                </a:path>
              </a:pathLst>
            </a:custGeom>
            <a:solidFill>
              <a:srgbClr val="FDD41C">
                <a:alpha val="44706"/>
              </a:srgbClr>
            </a:solidFill>
          </p:spPr>
        </p:sp>
        <p:sp>
          <p:nvSpPr>
            <p:cNvPr id="20" name="TextBox 20"/>
            <p:cNvSpPr txBox="1"/>
            <p:nvPr/>
          </p:nvSpPr>
          <p:spPr>
            <a:xfrm>
              <a:off x="0" y="-38100"/>
              <a:ext cx="1510683" cy="1535885"/>
            </a:xfrm>
            <a:prstGeom prst="rect">
              <a:avLst/>
            </a:prstGeom>
          </p:spPr>
          <p:txBody>
            <a:bodyPr lIns="50800" tIns="50800" rIns="50800" bIns="50800" rtlCol="0" anchor="ctr"/>
            <a:lstStyle/>
            <a:p>
              <a:pPr algn="ctr">
                <a:lnSpc>
                  <a:spcPts val="2659"/>
                </a:lnSpc>
                <a:spcBef>
                  <a:spcPct val="0"/>
                </a:spcBef>
              </a:pPr>
              <a:endParaRPr/>
            </a:p>
          </p:txBody>
        </p:sp>
      </p:gr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23" name="Group 23"/>
          <p:cNvGrpSpPr/>
          <p:nvPr/>
        </p:nvGrpSpPr>
        <p:grpSpPr>
          <a:xfrm>
            <a:off x="7910008" y="3890293"/>
            <a:ext cx="5735874" cy="5686901"/>
            <a:chOff x="0" y="0"/>
            <a:chExt cx="1510683" cy="1497785"/>
          </a:xfrm>
        </p:grpSpPr>
        <p:sp>
          <p:nvSpPr>
            <p:cNvPr id="24" name="Freeform 24"/>
            <p:cNvSpPr/>
            <p:nvPr/>
          </p:nvSpPr>
          <p:spPr>
            <a:xfrm>
              <a:off x="0" y="0"/>
              <a:ext cx="1510683" cy="1497785"/>
            </a:xfrm>
            <a:custGeom>
              <a:avLst/>
              <a:gdLst/>
              <a:ahLst/>
              <a:cxnLst/>
              <a:rect l="l" t="t" r="r" b="b"/>
              <a:pathLst>
                <a:path w="1510683" h="1497785">
                  <a:moveTo>
                    <a:pt x="85033" y="0"/>
                  </a:moveTo>
                  <a:lnTo>
                    <a:pt x="1425650" y="0"/>
                  </a:lnTo>
                  <a:cubicBezTo>
                    <a:pt x="1448202" y="0"/>
                    <a:pt x="1469830" y="8959"/>
                    <a:pt x="1485777" y="24906"/>
                  </a:cubicBezTo>
                  <a:cubicBezTo>
                    <a:pt x="1501724" y="40853"/>
                    <a:pt x="1510683" y="62481"/>
                    <a:pt x="1510683" y="85033"/>
                  </a:cubicBezTo>
                  <a:lnTo>
                    <a:pt x="1510683" y="1412751"/>
                  </a:lnTo>
                  <a:cubicBezTo>
                    <a:pt x="1510683" y="1459714"/>
                    <a:pt x="1472612" y="1497785"/>
                    <a:pt x="1425650" y="1497785"/>
                  </a:cubicBezTo>
                  <a:lnTo>
                    <a:pt x="85033" y="1497785"/>
                  </a:lnTo>
                  <a:cubicBezTo>
                    <a:pt x="38071" y="1497785"/>
                    <a:pt x="0" y="1459714"/>
                    <a:pt x="0" y="1412751"/>
                  </a:cubicBezTo>
                  <a:lnTo>
                    <a:pt x="0" y="85033"/>
                  </a:lnTo>
                  <a:cubicBezTo>
                    <a:pt x="0" y="38071"/>
                    <a:pt x="38071" y="0"/>
                    <a:pt x="85033" y="0"/>
                  </a:cubicBezTo>
                  <a:close/>
                </a:path>
              </a:pathLst>
            </a:custGeom>
            <a:solidFill>
              <a:srgbClr val="FDD41C">
                <a:alpha val="44706"/>
              </a:srgbClr>
            </a:solidFill>
          </p:spPr>
        </p:sp>
        <p:sp>
          <p:nvSpPr>
            <p:cNvPr id="25" name="TextBox 25"/>
            <p:cNvSpPr txBox="1"/>
            <p:nvPr/>
          </p:nvSpPr>
          <p:spPr>
            <a:xfrm>
              <a:off x="0" y="-38100"/>
              <a:ext cx="1510683" cy="1535885"/>
            </a:xfrm>
            <a:prstGeom prst="rect">
              <a:avLst/>
            </a:prstGeom>
          </p:spPr>
          <p:txBody>
            <a:bodyPr lIns="50800" tIns="50800" rIns="50800" bIns="50800" rtlCol="0" anchor="ctr"/>
            <a:lstStyle/>
            <a:p>
              <a:pPr algn="ctr">
                <a:lnSpc>
                  <a:spcPts val="2659"/>
                </a:lnSpc>
                <a:spcBef>
                  <a:spcPct val="0"/>
                </a:spcBef>
              </a:pPr>
              <a:endParaRPr/>
            </a:p>
          </p:txBody>
        </p:sp>
      </p:grpSp>
      <p:sp>
        <p:nvSpPr>
          <p:cNvPr id="26" name="Freeform 26"/>
          <p:cNvSpPr/>
          <p:nvPr/>
        </p:nvSpPr>
        <p:spPr>
          <a:xfrm flipH="1">
            <a:off x="13673712" y="2252070"/>
            <a:ext cx="5236083" cy="8229600"/>
          </a:xfrm>
          <a:custGeom>
            <a:avLst/>
            <a:gdLst/>
            <a:ahLst/>
            <a:cxnLst/>
            <a:rect l="l" t="t" r="r" b="b"/>
            <a:pathLst>
              <a:path w="5236083" h="8229600">
                <a:moveTo>
                  <a:pt x="5236083" y="0"/>
                </a:moveTo>
                <a:lnTo>
                  <a:pt x="0" y="0"/>
                </a:lnTo>
                <a:lnTo>
                  <a:pt x="0" y="8229600"/>
                </a:lnTo>
                <a:lnTo>
                  <a:pt x="5236083" y="8229600"/>
                </a:lnTo>
                <a:lnTo>
                  <a:pt x="5236083" y="0"/>
                </a:lnTo>
                <a:close/>
              </a:path>
            </a:pathLst>
          </a:custGeom>
          <a:blipFill>
            <a:blip r:embed="rId4"/>
            <a:stretch>
              <a:fillRect/>
            </a:stretch>
          </a:blipFill>
        </p:spPr>
      </p:sp>
      <p:sp>
        <p:nvSpPr>
          <p:cNvPr id="27" name="TextBox 27"/>
          <p:cNvSpPr txBox="1"/>
          <p:nvPr/>
        </p:nvSpPr>
        <p:spPr>
          <a:xfrm>
            <a:off x="2265211" y="1764653"/>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Process </a:t>
            </a:r>
          </a:p>
        </p:txBody>
      </p:sp>
      <p:sp>
        <p:nvSpPr>
          <p:cNvPr id="28" name="TextBox 28"/>
          <p:cNvSpPr txBox="1"/>
          <p:nvPr/>
        </p:nvSpPr>
        <p:spPr>
          <a:xfrm>
            <a:off x="2040815" y="4218498"/>
            <a:ext cx="5084967" cy="4796790"/>
          </a:xfrm>
          <a:prstGeom prst="rect">
            <a:avLst/>
          </a:prstGeom>
        </p:spPr>
        <p:txBody>
          <a:bodyPr lIns="0" tIns="0" rIns="0" bIns="0" rtlCol="0" anchor="t">
            <a:spAutoFit/>
          </a:bodyPr>
          <a:lstStyle/>
          <a:p>
            <a:pPr algn="just">
              <a:lnSpc>
                <a:spcPts val="3359"/>
              </a:lnSpc>
              <a:spcBef>
                <a:spcPct val="0"/>
              </a:spcBef>
            </a:pPr>
            <a:r>
              <a:rPr lang="en-US" sz="24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
        <p:nvSpPr>
          <p:cNvPr id="29" name="TextBox 29"/>
          <p:cNvSpPr txBox="1"/>
          <p:nvPr/>
        </p:nvSpPr>
        <p:spPr>
          <a:xfrm>
            <a:off x="8184335" y="4218498"/>
            <a:ext cx="5084967" cy="4796790"/>
          </a:xfrm>
          <a:prstGeom prst="rect">
            <a:avLst/>
          </a:prstGeom>
        </p:spPr>
        <p:txBody>
          <a:bodyPr lIns="0" tIns="0" rIns="0" bIns="0" rtlCol="0" anchor="t">
            <a:spAutoFit/>
          </a:bodyPr>
          <a:lstStyle/>
          <a:p>
            <a:pPr algn="just">
              <a:lnSpc>
                <a:spcPts val="3359"/>
              </a:lnSpc>
              <a:spcBef>
                <a:spcPct val="0"/>
              </a:spcBef>
            </a:pPr>
            <a:r>
              <a:rPr lang="en-US" sz="24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1724561" y="2011750"/>
            <a:ext cx="14713031" cy="1433114"/>
            <a:chOff x="0" y="0"/>
            <a:chExt cx="3875037" cy="377446"/>
          </a:xfrm>
        </p:grpSpPr>
        <p:sp>
          <p:nvSpPr>
            <p:cNvPr id="15" name="Freeform 15"/>
            <p:cNvSpPr/>
            <p:nvPr/>
          </p:nvSpPr>
          <p:spPr>
            <a:xfrm>
              <a:off x="0" y="0"/>
              <a:ext cx="3875037" cy="377446"/>
            </a:xfrm>
            <a:custGeom>
              <a:avLst/>
              <a:gdLst/>
              <a:ahLst/>
              <a:cxnLst/>
              <a:rect l="l" t="t" r="r" b="b"/>
              <a:pathLst>
                <a:path w="3875037" h="377446">
                  <a:moveTo>
                    <a:pt x="52619" y="0"/>
                  </a:moveTo>
                  <a:lnTo>
                    <a:pt x="3822417" y="0"/>
                  </a:lnTo>
                  <a:cubicBezTo>
                    <a:pt x="3851478" y="0"/>
                    <a:pt x="3875037" y="23559"/>
                    <a:pt x="3875037" y="52619"/>
                  </a:cubicBezTo>
                  <a:lnTo>
                    <a:pt x="3875037" y="324826"/>
                  </a:lnTo>
                  <a:cubicBezTo>
                    <a:pt x="3875037" y="338782"/>
                    <a:pt x="3869493" y="352166"/>
                    <a:pt x="3859625" y="362034"/>
                  </a:cubicBezTo>
                  <a:cubicBezTo>
                    <a:pt x="3849757" y="371902"/>
                    <a:pt x="3836373" y="377446"/>
                    <a:pt x="3822417" y="377446"/>
                  </a:cubicBezTo>
                  <a:lnTo>
                    <a:pt x="52619" y="377446"/>
                  </a:lnTo>
                  <a:cubicBezTo>
                    <a:pt x="38664" y="377446"/>
                    <a:pt x="25280" y="371902"/>
                    <a:pt x="15412" y="362034"/>
                  </a:cubicBezTo>
                  <a:cubicBezTo>
                    <a:pt x="5544" y="352166"/>
                    <a:pt x="0" y="338782"/>
                    <a:pt x="0" y="324826"/>
                  </a:cubicBezTo>
                  <a:lnTo>
                    <a:pt x="0" y="52619"/>
                  </a:lnTo>
                  <a:cubicBezTo>
                    <a:pt x="0" y="38664"/>
                    <a:pt x="5544" y="25280"/>
                    <a:pt x="15412" y="15412"/>
                  </a:cubicBezTo>
                  <a:cubicBezTo>
                    <a:pt x="25280" y="5544"/>
                    <a:pt x="38664" y="0"/>
                    <a:pt x="52619" y="0"/>
                  </a:cubicBezTo>
                  <a:close/>
                </a:path>
              </a:pathLst>
            </a:custGeom>
            <a:solidFill>
              <a:srgbClr val="FDD41C">
                <a:alpha val="77647"/>
              </a:srgbClr>
            </a:solidFill>
          </p:spPr>
        </p:sp>
        <p:sp>
          <p:nvSpPr>
            <p:cNvPr id="16" name="TextBox 16"/>
            <p:cNvSpPr txBox="1"/>
            <p:nvPr/>
          </p:nvSpPr>
          <p:spPr>
            <a:xfrm>
              <a:off x="0" y="-38100"/>
              <a:ext cx="3875037" cy="41554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3168064" y="4056658"/>
            <a:ext cx="13269528" cy="4483464"/>
            <a:chOff x="0" y="0"/>
            <a:chExt cx="3494855" cy="1180830"/>
          </a:xfrm>
        </p:grpSpPr>
        <p:sp>
          <p:nvSpPr>
            <p:cNvPr id="18" name="Freeform 18"/>
            <p:cNvSpPr/>
            <p:nvPr/>
          </p:nvSpPr>
          <p:spPr>
            <a:xfrm>
              <a:off x="0" y="0"/>
              <a:ext cx="3494855" cy="1180830"/>
            </a:xfrm>
            <a:custGeom>
              <a:avLst/>
              <a:gdLst/>
              <a:ahLst/>
              <a:cxnLst/>
              <a:rect l="l" t="t" r="r" b="b"/>
              <a:pathLst>
                <a:path w="3494855" h="1180830">
                  <a:moveTo>
                    <a:pt x="36756" y="0"/>
                  </a:moveTo>
                  <a:lnTo>
                    <a:pt x="3458099" y="0"/>
                  </a:lnTo>
                  <a:cubicBezTo>
                    <a:pt x="3478399" y="0"/>
                    <a:pt x="3494855" y="16456"/>
                    <a:pt x="3494855" y="36756"/>
                  </a:cubicBezTo>
                  <a:lnTo>
                    <a:pt x="3494855" y="1144073"/>
                  </a:lnTo>
                  <a:cubicBezTo>
                    <a:pt x="3494855" y="1153822"/>
                    <a:pt x="3490983" y="1163171"/>
                    <a:pt x="3484090" y="1170064"/>
                  </a:cubicBezTo>
                  <a:cubicBezTo>
                    <a:pt x="3477196" y="1176957"/>
                    <a:pt x="3467847" y="1180830"/>
                    <a:pt x="3458099" y="1180830"/>
                  </a:cubicBezTo>
                  <a:lnTo>
                    <a:pt x="36756" y="1180830"/>
                  </a:lnTo>
                  <a:cubicBezTo>
                    <a:pt x="16456" y="1180830"/>
                    <a:pt x="0" y="1164373"/>
                    <a:pt x="0" y="1144073"/>
                  </a:cubicBezTo>
                  <a:lnTo>
                    <a:pt x="0" y="36756"/>
                  </a:lnTo>
                  <a:cubicBezTo>
                    <a:pt x="0" y="16456"/>
                    <a:pt x="16456" y="0"/>
                    <a:pt x="36756" y="0"/>
                  </a:cubicBezTo>
                  <a:close/>
                </a:path>
              </a:pathLst>
            </a:custGeom>
            <a:solidFill>
              <a:srgbClr val="FDD41C">
                <a:alpha val="44706"/>
              </a:srgbClr>
            </a:solidFill>
          </p:spPr>
        </p:sp>
        <p:sp>
          <p:nvSpPr>
            <p:cNvPr id="19" name="TextBox 19"/>
            <p:cNvSpPr txBox="1"/>
            <p:nvPr/>
          </p:nvSpPr>
          <p:spPr>
            <a:xfrm>
              <a:off x="0" y="-38100"/>
              <a:ext cx="3494855"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a:off x="-647096" y="1915594"/>
            <a:ext cx="5258664" cy="8603131"/>
          </a:xfrm>
          <a:custGeom>
            <a:avLst/>
            <a:gdLst/>
            <a:ahLst/>
            <a:cxnLst/>
            <a:rect l="l" t="t" r="r" b="b"/>
            <a:pathLst>
              <a:path w="5258664" h="8603131">
                <a:moveTo>
                  <a:pt x="0" y="0"/>
                </a:moveTo>
                <a:lnTo>
                  <a:pt x="5258663" y="0"/>
                </a:lnTo>
                <a:lnTo>
                  <a:pt x="5258663" y="8603131"/>
                </a:lnTo>
                <a:lnTo>
                  <a:pt x="0" y="8603131"/>
                </a:lnTo>
                <a:lnTo>
                  <a:pt x="0" y="0"/>
                </a:lnTo>
                <a:close/>
              </a:path>
            </a:pathLst>
          </a:custGeom>
          <a:blipFill>
            <a:blip r:embed="rId4"/>
            <a:stretch>
              <a:fillRect/>
            </a:stretch>
          </a:blipFill>
        </p:spPr>
      </p:sp>
      <p:sp>
        <p:nvSpPr>
          <p:cNvPr id="24" name="TextBox 24"/>
          <p:cNvSpPr txBox="1"/>
          <p:nvPr/>
        </p:nvSpPr>
        <p:spPr>
          <a:xfrm>
            <a:off x="13231842" y="1764653"/>
            <a:ext cx="4027458"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Result </a:t>
            </a:r>
          </a:p>
        </p:txBody>
      </p:sp>
      <p:sp>
        <p:nvSpPr>
          <p:cNvPr id="25" name="TextBox 25"/>
          <p:cNvSpPr txBox="1"/>
          <p:nvPr/>
        </p:nvSpPr>
        <p:spPr>
          <a:xfrm>
            <a:off x="4718597" y="4348305"/>
            <a:ext cx="11097200" cy="3595370"/>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147697"/>
            <a:ext cx="964814" cy="927976"/>
          </a:xfrm>
          <a:custGeom>
            <a:avLst/>
            <a:gdLst/>
            <a:ahLst/>
            <a:cxnLst/>
            <a:rect l="l" t="t" r="r" b="b"/>
            <a:pathLst>
              <a:path w="964814" h="927976">
                <a:moveTo>
                  <a:pt x="0" y="0"/>
                </a:moveTo>
                <a:lnTo>
                  <a:pt x="964815" y="0"/>
                </a:lnTo>
                <a:lnTo>
                  <a:pt x="964815"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3133482"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9144000" y="-2013319"/>
            <a:ext cx="2887007" cy="2430335"/>
          </a:xfrm>
          <a:custGeom>
            <a:avLst/>
            <a:gdLst/>
            <a:ahLst/>
            <a:cxnLst/>
            <a:rect l="l" t="t" r="r" b="b"/>
            <a:pathLst>
              <a:path w="2887007" h="2430335">
                <a:moveTo>
                  <a:pt x="0" y="0"/>
                </a:moveTo>
                <a:lnTo>
                  <a:pt x="2887007" y="0"/>
                </a:lnTo>
                <a:lnTo>
                  <a:pt x="2887007"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4" name="Group 14"/>
          <p:cNvGrpSpPr/>
          <p:nvPr/>
        </p:nvGrpSpPr>
        <p:grpSpPr>
          <a:xfrm>
            <a:off x="1724561" y="2011750"/>
            <a:ext cx="13896389" cy="1466349"/>
            <a:chOff x="0" y="0"/>
            <a:chExt cx="3659954" cy="386199"/>
          </a:xfrm>
        </p:grpSpPr>
        <p:sp>
          <p:nvSpPr>
            <p:cNvPr id="15" name="Freeform 15"/>
            <p:cNvSpPr/>
            <p:nvPr/>
          </p:nvSpPr>
          <p:spPr>
            <a:xfrm>
              <a:off x="0" y="0"/>
              <a:ext cx="3659954" cy="386199"/>
            </a:xfrm>
            <a:custGeom>
              <a:avLst/>
              <a:gdLst/>
              <a:ahLst/>
              <a:cxnLst/>
              <a:rect l="l" t="t" r="r" b="b"/>
              <a:pathLst>
                <a:path w="3659954" h="386199">
                  <a:moveTo>
                    <a:pt x="55712" y="0"/>
                  </a:moveTo>
                  <a:lnTo>
                    <a:pt x="3604242" y="0"/>
                  </a:lnTo>
                  <a:cubicBezTo>
                    <a:pt x="3619018" y="0"/>
                    <a:pt x="3633189" y="5870"/>
                    <a:pt x="3643637" y="16318"/>
                  </a:cubicBezTo>
                  <a:cubicBezTo>
                    <a:pt x="3654084" y="26766"/>
                    <a:pt x="3659954" y="40936"/>
                    <a:pt x="3659954" y="55712"/>
                  </a:cubicBezTo>
                  <a:lnTo>
                    <a:pt x="3659954" y="330487"/>
                  </a:lnTo>
                  <a:cubicBezTo>
                    <a:pt x="3659954" y="345263"/>
                    <a:pt x="3654084" y="359433"/>
                    <a:pt x="3643637" y="369881"/>
                  </a:cubicBezTo>
                  <a:cubicBezTo>
                    <a:pt x="3633189" y="380329"/>
                    <a:pt x="3619018" y="386199"/>
                    <a:pt x="3604242" y="386199"/>
                  </a:cubicBezTo>
                  <a:lnTo>
                    <a:pt x="55712" y="386199"/>
                  </a:lnTo>
                  <a:cubicBezTo>
                    <a:pt x="40936" y="386199"/>
                    <a:pt x="26766" y="380329"/>
                    <a:pt x="16318" y="369881"/>
                  </a:cubicBezTo>
                  <a:cubicBezTo>
                    <a:pt x="5870" y="359433"/>
                    <a:pt x="0" y="345263"/>
                    <a:pt x="0" y="330487"/>
                  </a:cubicBezTo>
                  <a:lnTo>
                    <a:pt x="0" y="55712"/>
                  </a:lnTo>
                  <a:cubicBezTo>
                    <a:pt x="0" y="40936"/>
                    <a:pt x="5870" y="26766"/>
                    <a:pt x="16318" y="16318"/>
                  </a:cubicBezTo>
                  <a:cubicBezTo>
                    <a:pt x="26766" y="5870"/>
                    <a:pt x="40936" y="0"/>
                    <a:pt x="55712" y="0"/>
                  </a:cubicBezTo>
                  <a:close/>
                </a:path>
              </a:pathLst>
            </a:custGeom>
            <a:solidFill>
              <a:srgbClr val="FDD41C">
                <a:alpha val="77647"/>
              </a:srgbClr>
            </a:solidFill>
          </p:spPr>
        </p:sp>
        <p:sp>
          <p:nvSpPr>
            <p:cNvPr id="16" name="TextBox 16"/>
            <p:cNvSpPr txBox="1"/>
            <p:nvPr/>
          </p:nvSpPr>
          <p:spPr>
            <a:xfrm>
              <a:off x="0" y="-38100"/>
              <a:ext cx="3659954" cy="424299"/>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724561" y="3988414"/>
            <a:ext cx="13896389" cy="4483464"/>
            <a:chOff x="0" y="0"/>
            <a:chExt cx="3659954" cy="1180830"/>
          </a:xfrm>
        </p:grpSpPr>
        <p:sp>
          <p:nvSpPr>
            <p:cNvPr id="18" name="Freeform 18"/>
            <p:cNvSpPr/>
            <p:nvPr/>
          </p:nvSpPr>
          <p:spPr>
            <a:xfrm>
              <a:off x="0" y="0"/>
              <a:ext cx="3659954" cy="1180830"/>
            </a:xfrm>
            <a:custGeom>
              <a:avLst/>
              <a:gdLst/>
              <a:ahLst/>
              <a:cxnLst/>
              <a:rect l="l" t="t" r="r" b="b"/>
              <a:pathLst>
                <a:path w="3659954" h="1180830">
                  <a:moveTo>
                    <a:pt x="35098" y="0"/>
                  </a:moveTo>
                  <a:lnTo>
                    <a:pt x="3624856" y="0"/>
                  </a:lnTo>
                  <a:cubicBezTo>
                    <a:pt x="3634164" y="0"/>
                    <a:pt x="3643092" y="3698"/>
                    <a:pt x="3649674" y="10280"/>
                  </a:cubicBezTo>
                  <a:cubicBezTo>
                    <a:pt x="3656256" y="16862"/>
                    <a:pt x="3659954" y="25790"/>
                    <a:pt x="3659954" y="35098"/>
                  </a:cubicBezTo>
                  <a:lnTo>
                    <a:pt x="3659954" y="1145731"/>
                  </a:lnTo>
                  <a:cubicBezTo>
                    <a:pt x="3659954" y="1155040"/>
                    <a:pt x="3656256" y="1163968"/>
                    <a:pt x="3649674" y="1170550"/>
                  </a:cubicBezTo>
                  <a:cubicBezTo>
                    <a:pt x="3643092" y="1177132"/>
                    <a:pt x="3634164" y="1180830"/>
                    <a:pt x="3624856" y="1180830"/>
                  </a:cubicBezTo>
                  <a:lnTo>
                    <a:pt x="35098" y="1180830"/>
                  </a:lnTo>
                  <a:cubicBezTo>
                    <a:pt x="15714" y="1180830"/>
                    <a:pt x="0" y="1165116"/>
                    <a:pt x="0" y="1145731"/>
                  </a:cubicBezTo>
                  <a:lnTo>
                    <a:pt x="0" y="35098"/>
                  </a:lnTo>
                  <a:cubicBezTo>
                    <a:pt x="0" y="25790"/>
                    <a:pt x="3698" y="16862"/>
                    <a:pt x="10280" y="10280"/>
                  </a:cubicBezTo>
                  <a:cubicBezTo>
                    <a:pt x="16862" y="3698"/>
                    <a:pt x="25790" y="0"/>
                    <a:pt x="35098" y="0"/>
                  </a:cubicBezTo>
                  <a:close/>
                </a:path>
              </a:pathLst>
            </a:custGeom>
            <a:solidFill>
              <a:srgbClr val="FDD41C">
                <a:alpha val="44706"/>
              </a:srgbClr>
            </a:solidFill>
          </p:spPr>
        </p:sp>
        <p:sp>
          <p:nvSpPr>
            <p:cNvPr id="19" name="TextBox 19"/>
            <p:cNvSpPr txBox="1"/>
            <p:nvPr/>
          </p:nvSpPr>
          <p:spPr>
            <a:xfrm>
              <a:off x="0" y="-38100"/>
              <a:ext cx="3659954" cy="1218930"/>
            </a:xfrm>
            <a:prstGeom prst="rect">
              <a:avLst/>
            </a:prstGeom>
          </p:spPr>
          <p:txBody>
            <a:bodyPr lIns="50800" tIns="50800" rIns="50800" bIns="50800" rtlCol="0" anchor="ctr"/>
            <a:lstStyle/>
            <a:p>
              <a:pPr algn="ctr">
                <a:lnSpc>
                  <a:spcPts val="2659"/>
                </a:lnSpc>
                <a:spcBef>
                  <a:spcPct val="0"/>
                </a:spcBef>
              </a:pPr>
              <a:endParaRPr/>
            </a:p>
          </p:txBody>
        </p:sp>
      </p:grpSp>
      <p:sp>
        <p:nvSpPr>
          <p:cNvPr id="20" name="Freeform 20"/>
          <p:cNvSpPr/>
          <p:nvPr/>
        </p:nvSpPr>
        <p:spPr>
          <a:xfrm>
            <a:off x="1724561" y="9258300"/>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1" name="Freeform 21"/>
          <p:cNvSpPr/>
          <p:nvPr/>
        </p:nvSpPr>
        <p:spPr>
          <a:xfrm>
            <a:off x="-1572021" y="368518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22" name="Freeform 22"/>
          <p:cNvSpPr/>
          <p:nvPr/>
        </p:nvSpPr>
        <p:spPr>
          <a:xfrm rot="-1329709">
            <a:off x="8387728" y="9823012"/>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23" name="Freeform 23"/>
          <p:cNvSpPr/>
          <p:nvPr/>
        </p:nvSpPr>
        <p:spPr>
          <a:xfrm rot="-676244">
            <a:off x="14087625" y="1996639"/>
            <a:ext cx="5987034" cy="8229600"/>
          </a:xfrm>
          <a:custGeom>
            <a:avLst/>
            <a:gdLst/>
            <a:ahLst/>
            <a:cxnLst/>
            <a:rect l="l" t="t" r="r" b="b"/>
            <a:pathLst>
              <a:path w="5987034" h="8229600">
                <a:moveTo>
                  <a:pt x="0" y="0"/>
                </a:moveTo>
                <a:lnTo>
                  <a:pt x="5987034" y="0"/>
                </a:lnTo>
                <a:lnTo>
                  <a:pt x="5987034" y="8229600"/>
                </a:lnTo>
                <a:lnTo>
                  <a:pt x="0" y="8229600"/>
                </a:lnTo>
                <a:lnTo>
                  <a:pt x="0" y="0"/>
                </a:lnTo>
                <a:close/>
              </a:path>
            </a:pathLst>
          </a:custGeom>
          <a:blipFill>
            <a:blip r:embed="rId4"/>
            <a:stretch>
              <a:fillRect/>
            </a:stretch>
          </a:blipFill>
        </p:spPr>
      </p:sp>
      <p:sp>
        <p:nvSpPr>
          <p:cNvPr id="24" name="TextBox 24"/>
          <p:cNvSpPr txBox="1"/>
          <p:nvPr/>
        </p:nvSpPr>
        <p:spPr>
          <a:xfrm>
            <a:off x="2265211" y="1764653"/>
            <a:ext cx="6261823" cy="1680210"/>
          </a:xfrm>
          <a:prstGeom prst="rect">
            <a:avLst/>
          </a:prstGeom>
        </p:spPr>
        <p:txBody>
          <a:bodyPr lIns="0" tIns="0" rIns="0" bIns="0" rtlCol="0" anchor="t">
            <a:spAutoFit/>
          </a:bodyPr>
          <a:lstStyle/>
          <a:p>
            <a:pPr algn="just">
              <a:lnSpc>
                <a:spcPts val="13439"/>
              </a:lnSpc>
            </a:pPr>
            <a:r>
              <a:rPr lang="en-US" sz="9600">
                <a:solidFill>
                  <a:srgbClr val="000000"/>
                </a:solidFill>
                <a:latin typeface="Bobby Jones Condensed Soft"/>
                <a:ea typeface="Bobby Jones Condensed Soft"/>
                <a:cs typeface="Bobby Jones Condensed Soft"/>
                <a:sym typeface="Bobby Jones Condensed Soft"/>
              </a:rPr>
              <a:t>Conclusion </a:t>
            </a:r>
          </a:p>
        </p:txBody>
      </p:sp>
      <p:sp>
        <p:nvSpPr>
          <p:cNvPr id="25" name="TextBox 25"/>
          <p:cNvSpPr txBox="1"/>
          <p:nvPr/>
        </p:nvSpPr>
        <p:spPr>
          <a:xfrm>
            <a:off x="2243938" y="4280061"/>
            <a:ext cx="11993746" cy="3595370"/>
          </a:xfrm>
          <a:prstGeom prst="rect">
            <a:avLst/>
          </a:prstGeom>
        </p:spPr>
        <p:txBody>
          <a:bodyPr lIns="0" tIns="0" rIns="0" bIns="0" rtlCol="0" anchor="t">
            <a:spAutoFit/>
          </a:bodyPr>
          <a:lstStyle/>
          <a:p>
            <a:pPr algn="just">
              <a:lnSpc>
                <a:spcPts val="4480"/>
              </a:lnSpc>
              <a:spcBef>
                <a:spcPct val="0"/>
              </a:spcBef>
            </a:pPr>
            <a:r>
              <a:rPr lang="en-US" sz="3200">
                <a:solidFill>
                  <a:srgbClr val="19120C"/>
                </a:solidFill>
                <a:latin typeface="Jella"/>
                <a:ea typeface="Jella"/>
                <a:cs typeface="Jella"/>
                <a:sym typeface="Jella"/>
              </a:rPr>
              <a:t>Lorem ipsum dolor sit amet, consectetur adipiscing elit. Nulla faucibus pretium nunc, ut accumsan leo tempus vel. Vivamus ultricies vitae felis eget ultricies. Donec commodo euismod sapien, quis sagittis leo blandit eget. Mauris dictum viverra congue. Vestibulum maximus luctus nunc eget facilisis.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1788082"/>
            <a:ext cx="964814" cy="927976"/>
          </a:xfrm>
          <a:custGeom>
            <a:avLst/>
            <a:gdLst/>
            <a:ahLst/>
            <a:cxnLst/>
            <a:rect l="l" t="t" r="r" b="b"/>
            <a:pathLst>
              <a:path w="964814" h="927976">
                <a:moveTo>
                  <a:pt x="0" y="0"/>
                </a:moveTo>
                <a:lnTo>
                  <a:pt x="964815" y="0"/>
                </a:lnTo>
                <a:lnTo>
                  <a:pt x="964815"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9032018" y="556510"/>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6776893" y="3292498"/>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1974226"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10711806" y="1162235"/>
            <a:ext cx="5177040" cy="8469595"/>
          </a:xfrm>
          <a:custGeom>
            <a:avLst/>
            <a:gdLst/>
            <a:ahLst/>
            <a:cxnLst/>
            <a:rect l="l" t="t" r="r" b="b"/>
            <a:pathLst>
              <a:path w="5177040" h="8469595">
                <a:moveTo>
                  <a:pt x="0" y="0"/>
                </a:moveTo>
                <a:lnTo>
                  <a:pt x="5177040" y="0"/>
                </a:lnTo>
                <a:lnTo>
                  <a:pt x="5177040" y="8469596"/>
                </a:lnTo>
                <a:lnTo>
                  <a:pt x="0" y="8469596"/>
                </a:lnTo>
                <a:lnTo>
                  <a:pt x="0" y="0"/>
                </a:lnTo>
                <a:close/>
              </a:path>
            </a:pathLst>
          </a:custGeom>
          <a:blipFill>
            <a:blip r:embed="rId4"/>
            <a:stretch>
              <a:fillRect/>
            </a:stretch>
          </a:blipFill>
        </p:spPr>
      </p:sp>
      <p:sp>
        <p:nvSpPr>
          <p:cNvPr id="14" name="TextBox 14"/>
          <p:cNvSpPr txBox="1"/>
          <p:nvPr/>
        </p:nvSpPr>
        <p:spPr>
          <a:xfrm>
            <a:off x="2502979" y="3423111"/>
            <a:ext cx="10216363" cy="2692407"/>
          </a:xfrm>
          <a:prstGeom prst="rect">
            <a:avLst/>
          </a:prstGeom>
        </p:spPr>
        <p:txBody>
          <a:bodyPr lIns="0" tIns="0" rIns="0" bIns="0" rtlCol="0" anchor="t">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Discussion </a:t>
            </a:r>
          </a:p>
        </p:txBody>
      </p:sp>
      <p:sp>
        <p:nvSpPr>
          <p:cNvPr id="15" name="Freeform 15"/>
          <p:cNvSpPr/>
          <p:nvPr/>
        </p:nvSpPr>
        <p:spPr>
          <a:xfrm rot="-1329709">
            <a:off x="1398777" y="9779528"/>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6" name="Freeform 16"/>
          <p:cNvSpPr/>
          <p:nvPr/>
        </p:nvSpPr>
        <p:spPr>
          <a:xfrm>
            <a:off x="-2079477" y="3990587"/>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7" name="Freeform 17"/>
          <p:cNvSpPr/>
          <p:nvPr/>
        </p:nvSpPr>
        <p:spPr>
          <a:xfrm>
            <a:off x="4861232" y="9640033"/>
            <a:ext cx="2887007" cy="2430335"/>
          </a:xfrm>
          <a:custGeom>
            <a:avLst/>
            <a:gdLst/>
            <a:ahLst/>
            <a:cxnLst/>
            <a:rect l="l" t="t" r="r" b="b"/>
            <a:pathLst>
              <a:path w="2887007" h="2430335">
                <a:moveTo>
                  <a:pt x="0" y="0"/>
                </a:moveTo>
                <a:lnTo>
                  <a:pt x="2887007" y="0"/>
                </a:lnTo>
                <a:lnTo>
                  <a:pt x="2887007"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AF6D4"/>
        </a:solidFill>
        <a:effectLst/>
      </p:bgPr>
    </p:bg>
    <p:spTree>
      <p:nvGrpSpPr>
        <p:cNvPr id="1" name=""/>
        <p:cNvGrpSpPr/>
        <p:nvPr/>
      </p:nvGrpSpPr>
      <p:grpSpPr>
        <a:xfrm>
          <a:off x="0" y="0"/>
          <a:ext cx="0" cy="0"/>
          <a:chOff x="0" y="0"/>
          <a:chExt cx="0" cy="0"/>
        </a:xfrm>
      </p:grpSpPr>
      <p:sp>
        <p:nvSpPr>
          <p:cNvPr id="2" name="Freeform 2"/>
          <p:cNvSpPr/>
          <p:nvPr/>
        </p:nvSpPr>
        <p:spPr>
          <a:xfrm>
            <a:off x="16022789" y="8920583"/>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329709">
            <a:off x="5822328" y="-420503"/>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5815797" y="-798152"/>
            <a:ext cx="2887007" cy="2430335"/>
          </a:xfrm>
          <a:custGeom>
            <a:avLst/>
            <a:gdLst/>
            <a:ahLst/>
            <a:cxnLst/>
            <a:rect l="l" t="t" r="r" b="b"/>
            <a:pathLst>
              <a:path w="2887007" h="2430335">
                <a:moveTo>
                  <a:pt x="0" y="0"/>
                </a:moveTo>
                <a:lnTo>
                  <a:pt x="2887006" y="0"/>
                </a:lnTo>
                <a:lnTo>
                  <a:pt x="2887006" y="2430334"/>
                </a:lnTo>
                <a:lnTo>
                  <a:pt x="0" y="2430334"/>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329709">
            <a:off x="10025191" y="1176397"/>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1329709">
            <a:off x="15333390" y="3524426"/>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1329709">
            <a:off x="12236935" y="8269726"/>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8" name="Freeform 8"/>
          <p:cNvSpPr/>
          <p:nvPr/>
        </p:nvSpPr>
        <p:spPr>
          <a:xfrm rot="-1329709">
            <a:off x="5822328" y="7844911"/>
            <a:ext cx="964814" cy="927976"/>
          </a:xfrm>
          <a:custGeom>
            <a:avLst/>
            <a:gdLst/>
            <a:ahLst/>
            <a:cxnLst/>
            <a:rect l="l" t="t" r="r" b="b"/>
            <a:pathLst>
              <a:path w="964814" h="927976">
                <a:moveTo>
                  <a:pt x="0" y="0"/>
                </a:moveTo>
                <a:lnTo>
                  <a:pt x="964815" y="0"/>
                </a:lnTo>
                <a:lnTo>
                  <a:pt x="964815"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9" name="Freeform 9"/>
          <p:cNvSpPr/>
          <p:nvPr/>
        </p:nvSpPr>
        <p:spPr>
          <a:xfrm rot="-1329709">
            <a:off x="-482407" y="7844911"/>
            <a:ext cx="964814" cy="927976"/>
          </a:xfrm>
          <a:custGeom>
            <a:avLst/>
            <a:gdLst/>
            <a:ahLst/>
            <a:cxnLst/>
            <a:rect l="l" t="t" r="r" b="b"/>
            <a:pathLst>
              <a:path w="964814" h="927976">
                <a:moveTo>
                  <a:pt x="0" y="0"/>
                </a:moveTo>
                <a:lnTo>
                  <a:pt x="964814" y="0"/>
                </a:lnTo>
                <a:lnTo>
                  <a:pt x="964814" y="927975"/>
                </a:lnTo>
                <a:lnTo>
                  <a:pt x="0" y="92797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1329709">
            <a:off x="-482407" y="1638623"/>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1" name="Freeform 11"/>
          <p:cNvSpPr/>
          <p:nvPr/>
        </p:nvSpPr>
        <p:spPr>
          <a:xfrm rot="-1329709">
            <a:off x="17805593" y="6263215"/>
            <a:ext cx="964814" cy="927976"/>
          </a:xfrm>
          <a:custGeom>
            <a:avLst/>
            <a:gdLst/>
            <a:ahLst/>
            <a:cxnLst/>
            <a:rect l="l" t="t" r="r" b="b"/>
            <a:pathLst>
              <a:path w="964814" h="927976">
                <a:moveTo>
                  <a:pt x="0" y="0"/>
                </a:moveTo>
                <a:lnTo>
                  <a:pt x="964814" y="0"/>
                </a:lnTo>
                <a:lnTo>
                  <a:pt x="964814" y="927976"/>
                </a:lnTo>
                <a:lnTo>
                  <a:pt x="0" y="927976"/>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2" name="Freeform 12"/>
          <p:cNvSpPr/>
          <p:nvPr/>
        </p:nvSpPr>
        <p:spPr>
          <a:xfrm>
            <a:off x="-621795" y="-1401635"/>
            <a:ext cx="2887007" cy="2430335"/>
          </a:xfrm>
          <a:custGeom>
            <a:avLst/>
            <a:gdLst/>
            <a:ahLst/>
            <a:cxnLst/>
            <a:rect l="l" t="t" r="r" b="b"/>
            <a:pathLst>
              <a:path w="2887007" h="2430335">
                <a:moveTo>
                  <a:pt x="0" y="0"/>
                </a:moveTo>
                <a:lnTo>
                  <a:pt x="2887006" y="0"/>
                </a:lnTo>
                <a:lnTo>
                  <a:pt x="2887006" y="2430335"/>
                </a:lnTo>
                <a:lnTo>
                  <a:pt x="0" y="2430335"/>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13" name="Freeform 13"/>
          <p:cNvSpPr/>
          <p:nvPr/>
        </p:nvSpPr>
        <p:spPr>
          <a:xfrm>
            <a:off x="1028700" y="1115798"/>
            <a:ext cx="5020056" cy="8229600"/>
          </a:xfrm>
          <a:custGeom>
            <a:avLst/>
            <a:gdLst/>
            <a:ahLst/>
            <a:cxnLst/>
            <a:rect l="l" t="t" r="r" b="b"/>
            <a:pathLst>
              <a:path w="5020056" h="8229600">
                <a:moveTo>
                  <a:pt x="0" y="0"/>
                </a:moveTo>
                <a:lnTo>
                  <a:pt x="5020056" y="0"/>
                </a:lnTo>
                <a:lnTo>
                  <a:pt x="5020056" y="8229600"/>
                </a:lnTo>
                <a:lnTo>
                  <a:pt x="0" y="8229600"/>
                </a:lnTo>
                <a:lnTo>
                  <a:pt x="0" y="0"/>
                </a:lnTo>
                <a:close/>
              </a:path>
            </a:pathLst>
          </a:custGeom>
          <a:blipFill>
            <a:blip r:embed="rId4"/>
            <a:stretch>
              <a:fillRect/>
            </a:stretch>
          </a:blipFill>
        </p:spPr>
      </p:sp>
      <p:sp>
        <p:nvSpPr>
          <p:cNvPr id="14" name="TextBox 14"/>
          <p:cNvSpPr txBox="1"/>
          <p:nvPr/>
        </p:nvSpPr>
        <p:spPr>
          <a:xfrm>
            <a:off x="6778499" y="6997231"/>
            <a:ext cx="4350895" cy="386715"/>
          </a:xfrm>
          <a:prstGeom prst="rect">
            <a:avLst/>
          </a:prstGeom>
        </p:spPr>
        <p:txBody>
          <a:bodyPr lIns="0" tIns="0" rIns="0" bIns="0" rtlCol="0" anchor="t">
            <a:spAutoFit/>
          </a:bodyPr>
          <a:lstStyle/>
          <a:p>
            <a:pPr marL="0" lvl="0" indent="0" algn="l">
              <a:lnSpc>
                <a:spcPts val="2940"/>
              </a:lnSpc>
              <a:spcBef>
                <a:spcPct val="0"/>
              </a:spcBef>
            </a:pPr>
            <a:r>
              <a:rPr lang="en-US" sz="2800" u="none" strike="noStrike">
                <a:solidFill>
                  <a:srgbClr val="06340A"/>
                </a:solidFill>
                <a:latin typeface="Bobby Jones Condensed Soft"/>
                <a:ea typeface="Bobby Jones Condensed Soft"/>
                <a:cs typeface="Bobby Jones Condensed Soft"/>
                <a:sym typeface="Bobby Jones Condensed Soft"/>
              </a:rPr>
              <a:t>www.reallygreatsite.com</a:t>
            </a:r>
          </a:p>
        </p:txBody>
      </p:sp>
      <p:sp>
        <p:nvSpPr>
          <p:cNvPr id="15" name="TextBox 15"/>
          <p:cNvSpPr txBox="1"/>
          <p:nvPr/>
        </p:nvSpPr>
        <p:spPr>
          <a:xfrm>
            <a:off x="6304736" y="3533299"/>
            <a:ext cx="10216363" cy="2692407"/>
          </a:xfrm>
          <a:prstGeom prst="rect">
            <a:avLst/>
          </a:prstGeom>
        </p:spPr>
        <p:txBody>
          <a:bodyPr lIns="0" tIns="0" rIns="0" bIns="0" rtlCol="0" anchor="t">
            <a:spAutoFit/>
          </a:bodyPr>
          <a:lstStyle/>
          <a:p>
            <a:pPr algn="just">
              <a:lnSpc>
                <a:spcPts val="21699"/>
              </a:lnSpc>
            </a:pPr>
            <a:r>
              <a:rPr lang="en-US" sz="15499">
                <a:solidFill>
                  <a:srgbClr val="06340A"/>
                </a:solidFill>
                <a:latin typeface="Bobby Jones Condensed Soft"/>
                <a:ea typeface="Bobby Jones Condensed Soft"/>
                <a:cs typeface="Bobby Jones Condensed Soft"/>
                <a:sym typeface="Bobby Jones Condensed Soft"/>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381</Words>
  <Application>Microsoft Office PowerPoint</Application>
  <PresentationFormat>Произвольный</PresentationFormat>
  <Paragraphs>21</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Bobby Jones Condensed Soft</vt:lpstr>
      <vt:lpstr>Arial</vt:lpstr>
      <vt:lpstr>Calibri</vt:lpstr>
      <vt:lpstr>Jella</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Brown Green Cute Duck Simple Project Presentation </dc:title>
  <cp:lastModifiedBy>sekal sekal</cp:lastModifiedBy>
  <cp:revision>2</cp:revision>
  <dcterms:created xsi:type="dcterms:W3CDTF">2006-08-16T00:00:00Z</dcterms:created>
  <dcterms:modified xsi:type="dcterms:W3CDTF">2026-06-17T08:36:36Z</dcterms:modified>
  <dc:identifier>DAHM0O1_Bco</dc:identifier>
</cp:coreProperties>
</file>