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Inter" panose="020B0604020202020204" charset="0"/>
      <p:regular r:id="rId13"/>
    </p:embeddedFont>
    <p:embeddedFont>
      <p:font typeface="Tex Gyre Termes Italics" panose="020B0604020202020204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96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2.pn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20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9.png"/><Relationship Id="rId4" Type="http://schemas.openxmlformats.org/officeDocument/2006/relationships/image" Target="../media/image34.jpe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-113230">
            <a:off x="10055927" y="5280756"/>
            <a:ext cx="1673682" cy="2836749"/>
          </a:xfrm>
          <a:custGeom>
            <a:avLst/>
            <a:gdLst/>
            <a:ahLst/>
            <a:cxnLst/>
            <a:rect l="l" t="t" r="r" b="b"/>
            <a:pathLst>
              <a:path w="1673682" h="2836749">
                <a:moveTo>
                  <a:pt x="0" y="0"/>
                </a:moveTo>
                <a:lnTo>
                  <a:pt x="1673682" y="0"/>
                </a:lnTo>
                <a:lnTo>
                  <a:pt x="1673682" y="2836749"/>
                </a:lnTo>
                <a:lnTo>
                  <a:pt x="0" y="28367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 rot="558502">
            <a:off x="12488346" y="7190212"/>
            <a:ext cx="3872534" cy="3868908"/>
            <a:chOff x="0" y="0"/>
            <a:chExt cx="3255264" cy="325221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4"/>
              <a:stretch>
                <a:fillRect l="-15" r="-15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5"/>
              <a:stretch>
                <a:fillRect l="-24173" r="-24173"/>
              </a:stretch>
            </a:blip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 rot="558502">
            <a:off x="-752013" y="5431215"/>
            <a:ext cx="3872534" cy="3868908"/>
            <a:chOff x="0" y="0"/>
            <a:chExt cx="3255264" cy="325221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4"/>
              <a:stretch>
                <a:fillRect l="-15" r="-15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6"/>
              <a:stretch>
                <a:fillRect l="-24173" r="-24173"/>
              </a:stretch>
            </a:blipFill>
          </p:spPr>
        </p:sp>
      </p:grpSp>
      <p:grpSp>
        <p:nvGrpSpPr>
          <p:cNvPr id="10" name="Group 10"/>
          <p:cNvGrpSpPr>
            <a:grpSpLocks noChangeAspect="1"/>
          </p:cNvGrpSpPr>
          <p:nvPr/>
        </p:nvGrpSpPr>
        <p:grpSpPr>
          <a:xfrm rot="-573251">
            <a:off x="2745385" y="-1238768"/>
            <a:ext cx="3872534" cy="3868908"/>
            <a:chOff x="0" y="0"/>
            <a:chExt cx="3255264" cy="325221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4"/>
              <a:stretch>
                <a:fillRect l="-15" r="-15"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7"/>
              <a:stretch>
                <a:fillRect l="-24173" r="-24173"/>
              </a:stretch>
            </a:blipFill>
          </p:spPr>
        </p:sp>
      </p:grpSp>
      <p:sp>
        <p:nvSpPr>
          <p:cNvPr id="13" name="Freeform 13"/>
          <p:cNvSpPr/>
          <p:nvPr/>
        </p:nvSpPr>
        <p:spPr>
          <a:xfrm>
            <a:off x="7227827" y="5388837"/>
            <a:ext cx="810529" cy="2771041"/>
          </a:xfrm>
          <a:custGeom>
            <a:avLst/>
            <a:gdLst/>
            <a:ahLst/>
            <a:cxnLst/>
            <a:rect l="l" t="t" r="r" b="b"/>
            <a:pathLst>
              <a:path w="810529" h="2771041">
                <a:moveTo>
                  <a:pt x="0" y="0"/>
                </a:moveTo>
                <a:lnTo>
                  <a:pt x="810529" y="0"/>
                </a:lnTo>
                <a:lnTo>
                  <a:pt x="810529" y="2771040"/>
                </a:lnTo>
                <a:lnTo>
                  <a:pt x="0" y="277104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3407918" y="1781697"/>
            <a:ext cx="11472164" cy="4230360"/>
          </a:xfrm>
          <a:custGeom>
            <a:avLst/>
            <a:gdLst/>
            <a:ahLst/>
            <a:cxnLst/>
            <a:rect l="l" t="t" r="r" b="b"/>
            <a:pathLst>
              <a:path w="11472164" h="4230360">
                <a:moveTo>
                  <a:pt x="0" y="0"/>
                </a:moveTo>
                <a:lnTo>
                  <a:pt x="11472164" y="0"/>
                </a:lnTo>
                <a:lnTo>
                  <a:pt x="11472164" y="4230361"/>
                </a:lnTo>
                <a:lnTo>
                  <a:pt x="0" y="423036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grpSp>
        <p:nvGrpSpPr>
          <p:cNvPr id="15" name="Group 15"/>
          <p:cNvGrpSpPr>
            <a:grpSpLocks noChangeAspect="1"/>
          </p:cNvGrpSpPr>
          <p:nvPr/>
        </p:nvGrpSpPr>
        <p:grpSpPr>
          <a:xfrm rot="-573251">
            <a:off x="14926397" y="864482"/>
            <a:ext cx="3872534" cy="3868908"/>
            <a:chOff x="0" y="0"/>
            <a:chExt cx="3255264" cy="325221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4"/>
              <a:stretch>
                <a:fillRect l="-15" r="-15"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10"/>
              <a:stretch>
                <a:fillRect l="-24173" r="-24173"/>
              </a:stretch>
            </a:blipFill>
          </p:spPr>
        </p:sp>
      </p:grpSp>
      <p:sp>
        <p:nvSpPr>
          <p:cNvPr id="18" name="Freeform 18"/>
          <p:cNvSpPr/>
          <p:nvPr/>
        </p:nvSpPr>
        <p:spPr>
          <a:xfrm rot="468804">
            <a:off x="5236990" y="5044697"/>
            <a:ext cx="2001924" cy="2705303"/>
          </a:xfrm>
          <a:custGeom>
            <a:avLst/>
            <a:gdLst/>
            <a:ahLst/>
            <a:cxnLst/>
            <a:rect l="l" t="t" r="r" b="b"/>
            <a:pathLst>
              <a:path w="2001924" h="2705303">
                <a:moveTo>
                  <a:pt x="0" y="0"/>
                </a:moveTo>
                <a:lnTo>
                  <a:pt x="2001924" y="0"/>
                </a:lnTo>
                <a:lnTo>
                  <a:pt x="2001924" y="2705302"/>
                </a:lnTo>
                <a:lnTo>
                  <a:pt x="0" y="270530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8299211" y="5253967"/>
            <a:ext cx="1449605" cy="2728668"/>
          </a:xfrm>
          <a:custGeom>
            <a:avLst/>
            <a:gdLst/>
            <a:ahLst/>
            <a:cxnLst/>
            <a:rect l="l" t="t" r="r" b="b"/>
            <a:pathLst>
              <a:path w="1449605" h="2728668">
                <a:moveTo>
                  <a:pt x="0" y="0"/>
                </a:moveTo>
                <a:lnTo>
                  <a:pt x="1449605" y="0"/>
                </a:lnTo>
                <a:lnTo>
                  <a:pt x="1449605" y="2728668"/>
                </a:lnTo>
                <a:lnTo>
                  <a:pt x="0" y="272866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-732551">
            <a:off x="-508161" y="2050719"/>
            <a:ext cx="3073723" cy="2470505"/>
          </a:xfrm>
          <a:custGeom>
            <a:avLst/>
            <a:gdLst/>
            <a:ahLst/>
            <a:cxnLst/>
            <a:rect l="l" t="t" r="r" b="b"/>
            <a:pathLst>
              <a:path w="3073723" h="2470505">
                <a:moveTo>
                  <a:pt x="0" y="0"/>
                </a:moveTo>
                <a:lnTo>
                  <a:pt x="3073722" y="0"/>
                </a:lnTo>
                <a:lnTo>
                  <a:pt x="3073722" y="2470505"/>
                </a:lnTo>
                <a:lnTo>
                  <a:pt x="0" y="247050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5254058" y="5462001"/>
            <a:ext cx="2788439" cy="2502624"/>
          </a:xfrm>
          <a:custGeom>
            <a:avLst/>
            <a:gdLst/>
            <a:ahLst/>
            <a:cxnLst/>
            <a:rect l="l" t="t" r="r" b="b"/>
            <a:pathLst>
              <a:path w="2788439" h="2502624">
                <a:moveTo>
                  <a:pt x="0" y="0"/>
                </a:moveTo>
                <a:lnTo>
                  <a:pt x="2788439" y="0"/>
                </a:lnTo>
                <a:lnTo>
                  <a:pt x="2788439" y="2502624"/>
                </a:lnTo>
                <a:lnTo>
                  <a:pt x="0" y="250262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1256000">
            <a:off x="12031932" y="284793"/>
            <a:ext cx="3157238" cy="2016686"/>
          </a:xfrm>
          <a:custGeom>
            <a:avLst/>
            <a:gdLst/>
            <a:ahLst/>
            <a:cxnLst/>
            <a:rect l="l" t="t" r="r" b="b"/>
            <a:pathLst>
              <a:path w="3157238" h="2016686">
                <a:moveTo>
                  <a:pt x="0" y="0"/>
                </a:moveTo>
                <a:lnTo>
                  <a:pt x="3157238" y="0"/>
                </a:lnTo>
                <a:lnTo>
                  <a:pt x="3157238" y="2016685"/>
                </a:lnTo>
                <a:lnTo>
                  <a:pt x="0" y="201668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-1547299">
            <a:off x="2629577" y="8316304"/>
            <a:ext cx="2456288" cy="2627046"/>
          </a:xfrm>
          <a:custGeom>
            <a:avLst/>
            <a:gdLst/>
            <a:ahLst/>
            <a:cxnLst/>
            <a:rect l="l" t="t" r="r" b="b"/>
            <a:pathLst>
              <a:path w="2456288" h="2627046">
                <a:moveTo>
                  <a:pt x="0" y="0"/>
                </a:moveTo>
                <a:lnTo>
                  <a:pt x="2456288" y="0"/>
                </a:lnTo>
                <a:lnTo>
                  <a:pt x="2456288" y="2627046"/>
                </a:lnTo>
                <a:lnTo>
                  <a:pt x="0" y="262704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6413938" y="8671673"/>
            <a:ext cx="4908068" cy="5866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64"/>
              </a:lnSpc>
              <a:spcBef>
                <a:spcPct val="0"/>
              </a:spcBef>
            </a:pPr>
            <a:r>
              <a:rPr lang="en-US" sz="4957" i="1" u="none" strike="noStrike" spc="-347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By Maggie Wilson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-732551">
            <a:off x="992389" y="6314719"/>
            <a:ext cx="3496226" cy="2810092"/>
          </a:xfrm>
          <a:custGeom>
            <a:avLst/>
            <a:gdLst/>
            <a:ahLst/>
            <a:cxnLst/>
            <a:rect l="l" t="t" r="r" b="b"/>
            <a:pathLst>
              <a:path w="3496226" h="2810092">
                <a:moveTo>
                  <a:pt x="0" y="0"/>
                </a:moveTo>
                <a:lnTo>
                  <a:pt x="3496226" y="0"/>
                </a:lnTo>
                <a:lnTo>
                  <a:pt x="3496226" y="2810092"/>
                </a:lnTo>
                <a:lnTo>
                  <a:pt x="0" y="28100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2039379">
            <a:off x="14036018" y="765230"/>
            <a:ext cx="3496226" cy="2810092"/>
          </a:xfrm>
          <a:custGeom>
            <a:avLst/>
            <a:gdLst/>
            <a:ahLst/>
            <a:cxnLst/>
            <a:rect l="l" t="t" r="r" b="b"/>
            <a:pathLst>
              <a:path w="3496226" h="2810092">
                <a:moveTo>
                  <a:pt x="0" y="0"/>
                </a:moveTo>
                <a:lnTo>
                  <a:pt x="3496225" y="0"/>
                </a:lnTo>
                <a:lnTo>
                  <a:pt x="3496225" y="2810091"/>
                </a:lnTo>
                <a:lnTo>
                  <a:pt x="0" y="281009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12165">
            <a:off x="5235781" y="924711"/>
            <a:ext cx="8528083" cy="8229600"/>
          </a:xfrm>
          <a:custGeom>
            <a:avLst/>
            <a:gdLst/>
            <a:ahLst/>
            <a:cxnLst/>
            <a:rect l="l" t="t" r="r" b="b"/>
            <a:pathLst>
              <a:path w="8528083" h="8229600">
                <a:moveTo>
                  <a:pt x="0" y="0"/>
                </a:moveTo>
                <a:lnTo>
                  <a:pt x="8528083" y="0"/>
                </a:lnTo>
                <a:lnTo>
                  <a:pt x="852808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>
            <a:grpSpLocks noChangeAspect="1"/>
          </p:cNvGrpSpPr>
          <p:nvPr/>
        </p:nvGrpSpPr>
        <p:grpSpPr>
          <a:xfrm rot="558502">
            <a:off x="13828128" y="4938209"/>
            <a:ext cx="4724243" cy="4719819"/>
            <a:chOff x="0" y="0"/>
            <a:chExt cx="3255264" cy="325221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5"/>
              <a:stretch>
                <a:fillRect l="-15" r="-15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6"/>
              <a:stretch>
                <a:fillRect l="-24173" r="-24173"/>
              </a:stretch>
            </a:blipFill>
          </p:spPr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 rot="558502">
            <a:off x="350607" y="905993"/>
            <a:ext cx="4724243" cy="4719819"/>
            <a:chOff x="0" y="0"/>
            <a:chExt cx="3255264" cy="325221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5"/>
              <a:stretch>
                <a:fillRect l="-15" r="-15"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7"/>
              <a:stretch>
                <a:fillRect t="-25646" b="-25646"/>
              </a:stretch>
            </a:blipFill>
          </p:spPr>
        </p:sp>
      </p:grpSp>
      <p:sp>
        <p:nvSpPr>
          <p:cNvPr id="12" name="Freeform 12"/>
          <p:cNvSpPr/>
          <p:nvPr/>
        </p:nvSpPr>
        <p:spPr>
          <a:xfrm>
            <a:off x="4031236" y="554999"/>
            <a:ext cx="2788439" cy="2502624"/>
          </a:xfrm>
          <a:custGeom>
            <a:avLst/>
            <a:gdLst/>
            <a:ahLst/>
            <a:cxnLst/>
            <a:rect l="l" t="t" r="r" b="b"/>
            <a:pathLst>
              <a:path w="2788439" h="2502624">
                <a:moveTo>
                  <a:pt x="0" y="0"/>
                </a:moveTo>
                <a:lnTo>
                  <a:pt x="2788439" y="0"/>
                </a:lnTo>
                <a:lnTo>
                  <a:pt x="2788439" y="2502624"/>
                </a:lnTo>
                <a:lnTo>
                  <a:pt x="0" y="25026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083302" y="7506398"/>
            <a:ext cx="2788439" cy="2502624"/>
          </a:xfrm>
          <a:custGeom>
            <a:avLst/>
            <a:gdLst/>
            <a:ahLst/>
            <a:cxnLst/>
            <a:rect l="l" t="t" r="r" b="b"/>
            <a:pathLst>
              <a:path w="2788439" h="2502624">
                <a:moveTo>
                  <a:pt x="0" y="0"/>
                </a:moveTo>
                <a:lnTo>
                  <a:pt x="2788439" y="0"/>
                </a:lnTo>
                <a:lnTo>
                  <a:pt x="2788439" y="2502623"/>
                </a:lnTo>
                <a:lnTo>
                  <a:pt x="0" y="250262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 rot="-250755">
            <a:off x="6476335" y="3214024"/>
            <a:ext cx="5969743" cy="25486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419"/>
              </a:lnSpc>
              <a:spcBef>
                <a:spcPct val="0"/>
              </a:spcBef>
            </a:pPr>
            <a:r>
              <a:rPr lang="en-US" sz="7642" i="1" u="none" strike="noStrike" spc="-534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Nursing is more than a career, it’s a calling.</a:t>
            </a:r>
          </a:p>
        </p:txBody>
      </p:sp>
      <p:sp>
        <p:nvSpPr>
          <p:cNvPr id="15" name="TextBox 15"/>
          <p:cNvSpPr txBox="1"/>
          <p:nvPr/>
        </p:nvSpPr>
        <p:spPr>
          <a:xfrm rot="-230496">
            <a:off x="7295248" y="5999328"/>
            <a:ext cx="4880217" cy="134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 u="none" strike="noStrike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Compassion and care are at the heart of every action.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247042">
            <a:off x="8492479" y="575918"/>
            <a:ext cx="7445158" cy="9135163"/>
          </a:xfrm>
          <a:custGeom>
            <a:avLst/>
            <a:gdLst/>
            <a:ahLst/>
            <a:cxnLst/>
            <a:rect l="l" t="t" r="r" b="b"/>
            <a:pathLst>
              <a:path w="7445158" h="9135163">
                <a:moveTo>
                  <a:pt x="0" y="0"/>
                </a:moveTo>
                <a:lnTo>
                  <a:pt x="7445158" y="0"/>
                </a:lnTo>
                <a:lnTo>
                  <a:pt x="7445158" y="9135164"/>
                </a:lnTo>
                <a:lnTo>
                  <a:pt x="0" y="91351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 rot="-218896">
            <a:off x="2859655" y="1280774"/>
            <a:ext cx="4911436" cy="6936487"/>
            <a:chOff x="0" y="0"/>
            <a:chExt cx="3267456" cy="461467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267456" cy="4618736"/>
            </a:xfrm>
            <a:custGeom>
              <a:avLst/>
              <a:gdLst/>
              <a:ahLst/>
              <a:cxnLst/>
              <a:rect l="l" t="t" r="r" b="b"/>
              <a:pathLst>
                <a:path w="3267456" h="4618736">
                  <a:moveTo>
                    <a:pt x="3267456" y="4618736"/>
                  </a:moveTo>
                  <a:lnTo>
                    <a:pt x="0" y="4618736"/>
                  </a:lnTo>
                  <a:lnTo>
                    <a:pt x="0" y="0"/>
                  </a:lnTo>
                  <a:lnTo>
                    <a:pt x="3267456" y="0"/>
                  </a:lnTo>
                  <a:lnTo>
                    <a:pt x="3267456" y="4618736"/>
                  </a:lnTo>
                  <a:close/>
                </a:path>
              </a:pathLst>
            </a:custGeom>
            <a:blipFill>
              <a:blip r:embed="rId4"/>
              <a:stretch>
                <a:fillRect l="-4" r="-4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144163" y="140959"/>
              <a:ext cx="2993427" cy="4317015"/>
            </a:xfrm>
            <a:custGeom>
              <a:avLst/>
              <a:gdLst/>
              <a:ahLst/>
              <a:cxnLst/>
              <a:rect l="l" t="t" r="r" b="b"/>
              <a:pathLst>
                <a:path w="2993427" h="4317015">
                  <a:moveTo>
                    <a:pt x="2993427" y="12700"/>
                  </a:moveTo>
                  <a:lnTo>
                    <a:pt x="2935892" y="4317015"/>
                  </a:lnTo>
                  <a:lnTo>
                    <a:pt x="0" y="4275547"/>
                  </a:lnTo>
                  <a:lnTo>
                    <a:pt x="0" y="0"/>
                  </a:lnTo>
                  <a:lnTo>
                    <a:pt x="2993427" y="12700"/>
                  </a:lnTo>
                  <a:close/>
                </a:path>
              </a:pathLst>
            </a:custGeom>
            <a:blipFill>
              <a:blip r:embed="rId5"/>
              <a:stretch>
                <a:fillRect t="-1940" b="-1940"/>
              </a:stretch>
            </a:blipFill>
          </p:spPr>
        </p:sp>
      </p:grpSp>
      <p:sp>
        <p:nvSpPr>
          <p:cNvPr id="7" name="Freeform 7"/>
          <p:cNvSpPr/>
          <p:nvPr/>
        </p:nvSpPr>
        <p:spPr>
          <a:xfrm>
            <a:off x="6741845" y="1028700"/>
            <a:ext cx="2489917" cy="3013516"/>
          </a:xfrm>
          <a:custGeom>
            <a:avLst/>
            <a:gdLst/>
            <a:ahLst/>
            <a:cxnLst/>
            <a:rect l="l" t="t" r="r" b="b"/>
            <a:pathLst>
              <a:path w="2489917" h="3013516">
                <a:moveTo>
                  <a:pt x="0" y="0"/>
                </a:moveTo>
                <a:lnTo>
                  <a:pt x="2489917" y="0"/>
                </a:lnTo>
                <a:lnTo>
                  <a:pt x="2489917" y="3013516"/>
                </a:lnTo>
                <a:lnTo>
                  <a:pt x="0" y="301351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536294">
            <a:off x="2237176" y="6200925"/>
            <a:ext cx="5328759" cy="3057375"/>
          </a:xfrm>
          <a:custGeom>
            <a:avLst/>
            <a:gdLst/>
            <a:ahLst/>
            <a:cxnLst/>
            <a:rect l="l" t="t" r="r" b="b"/>
            <a:pathLst>
              <a:path w="5328759" h="3057375">
                <a:moveTo>
                  <a:pt x="0" y="0"/>
                </a:moveTo>
                <a:lnTo>
                  <a:pt x="5328758" y="0"/>
                </a:lnTo>
                <a:lnTo>
                  <a:pt x="5328758" y="3057375"/>
                </a:lnTo>
                <a:lnTo>
                  <a:pt x="0" y="30573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25811" y="703019"/>
            <a:ext cx="2390660" cy="2812541"/>
          </a:xfrm>
          <a:custGeom>
            <a:avLst/>
            <a:gdLst/>
            <a:ahLst/>
            <a:cxnLst/>
            <a:rect l="l" t="t" r="r" b="b"/>
            <a:pathLst>
              <a:path w="2390660" h="2812541">
                <a:moveTo>
                  <a:pt x="0" y="0"/>
                </a:moveTo>
                <a:lnTo>
                  <a:pt x="2390659" y="0"/>
                </a:lnTo>
                <a:lnTo>
                  <a:pt x="2390659" y="2812540"/>
                </a:lnTo>
                <a:lnTo>
                  <a:pt x="0" y="281254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 rot="261927">
            <a:off x="8997516" y="3607660"/>
            <a:ext cx="5969743" cy="25486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419"/>
              </a:lnSpc>
              <a:spcBef>
                <a:spcPct val="0"/>
              </a:spcBef>
            </a:pPr>
            <a:r>
              <a:rPr lang="en-US" sz="7642" i="1" u="none" strike="noStrike" spc="-534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A nurse’s touch brings comfort and hope.</a:t>
            </a:r>
          </a:p>
        </p:txBody>
      </p:sp>
      <p:sp>
        <p:nvSpPr>
          <p:cNvPr id="11" name="TextBox 11"/>
          <p:cNvSpPr txBox="1"/>
          <p:nvPr/>
        </p:nvSpPr>
        <p:spPr>
          <a:xfrm rot="282186">
            <a:off x="9550867" y="6737868"/>
            <a:ext cx="4880217" cy="906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Kindness is the foundation of healing.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699027">
            <a:off x="7106827" y="1281092"/>
            <a:ext cx="8528083" cy="8229600"/>
          </a:xfrm>
          <a:custGeom>
            <a:avLst/>
            <a:gdLst/>
            <a:ahLst/>
            <a:cxnLst/>
            <a:rect l="l" t="t" r="r" b="b"/>
            <a:pathLst>
              <a:path w="8528083" h="8229600">
                <a:moveTo>
                  <a:pt x="0" y="0"/>
                </a:moveTo>
                <a:lnTo>
                  <a:pt x="8528083" y="0"/>
                </a:lnTo>
                <a:lnTo>
                  <a:pt x="852808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12344">
            <a:off x="1530125" y="1325529"/>
            <a:ext cx="6192774" cy="8229600"/>
          </a:xfrm>
          <a:custGeom>
            <a:avLst/>
            <a:gdLst/>
            <a:ahLst/>
            <a:cxnLst/>
            <a:rect l="l" t="t" r="r" b="b"/>
            <a:pathLst>
              <a:path w="6192774" h="8229600">
                <a:moveTo>
                  <a:pt x="0" y="0"/>
                </a:moveTo>
                <a:lnTo>
                  <a:pt x="6192774" y="0"/>
                </a:lnTo>
                <a:lnTo>
                  <a:pt x="619277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 rot="831268">
            <a:off x="7644412" y="3466064"/>
            <a:ext cx="7389049" cy="25486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419"/>
              </a:lnSpc>
              <a:spcBef>
                <a:spcPct val="0"/>
              </a:spcBef>
            </a:pPr>
            <a:r>
              <a:rPr lang="en-US" sz="7642" i="1" u="none" strike="noStrike" spc="-534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Nurses face challenges with courage and grace.</a:t>
            </a:r>
          </a:p>
        </p:txBody>
      </p:sp>
      <p:sp>
        <p:nvSpPr>
          <p:cNvPr id="6" name="Freeform 6"/>
          <p:cNvSpPr/>
          <p:nvPr/>
        </p:nvSpPr>
        <p:spPr>
          <a:xfrm>
            <a:off x="13701474" y="1114665"/>
            <a:ext cx="3676815" cy="4325664"/>
          </a:xfrm>
          <a:custGeom>
            <a:avLst/>
            <a:gdLst/>
            <a:ahLst/>
            <a:cxnLst/>
            <a:rect l="l" t="t" r="r" b="b"/>
            <a:pathLst>
              <a:path w="3676815" h="4325664">
                <a:moveTo>
                  <a:pt x="0" y="0"/>
                </a:moveTo>
                <a:lnTo>
                  <a:pt x="3676815" y="0"/>
                </a:lnTo>
                <a:lnTo>
                  <a:pt x="3676815" y="4325664"/>
                </a:lnTo>
                <a:lnTo>
                  <a:pt x="0" y="432566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 rot="851527">
            <a:off x="8448627" y="6656359"/>
            <a:ext cx="4880217" cy="448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@powerpointrus</a:t>
            </a:r>
            <a:endParaRPr lang="en-US" sz="3383" dirty="0">
              <a:solidFill>
                <a:srgbClr val="D3516B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  <p:transition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1256000">
            <a:off x="13114707" y="1066840"/>
            <a:ext cx="4785190" cy="3056540"/>
          </a:xfrm>
          <a:custGeom>
            <a:avLst/>
            <a:gdLst/>
            <a:ahLst/>
            <a:cxnLst/>
            <a:rect l="l" t="t" r="r" b="b"/>
            <a:pathLst>
              <a:path w="4785190" h="3056540">
                <a:moveTo>
                  <a:pt x="0" y="0"/>
                </a:moveTo>
                <a:lnTo>
                  <a:pt x="4785189" y="0"/>
                </a:lnTo>
                <a:lnTo>
                  <a:pt x="4785189" y="3056540"/>
                </a:lnTo>
                <a:lnTo>
                  <a:pt x="0" y="30565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8576">
            <a:off x="654009" y="6368103"/>
            <a:ext cx="4785190" cy="3056540"/>
          </a:xfrm>
          <a:custGeom>
            <a:avLst/>
            <a:gdLst/>
            <a:ahLst/>
            <a:cxnLst/>
            <a:rect l="l" t="t" r="r" b="b"/>
            <a:pathLst>
              <a:path w="4785190" h="3056540">
                <a:moveTo>
                  <a:pt x="0" y="0"/>
                </a:moveTo>
                <a:lnTo>
                  <a:pt x="4785190" y="0"/>
                </a:lnTo>
                <a:lnTo>
                  <a:pt x="4785190" y="3056540"/>
                </a:lnTo>
                <a:lnTo>
                  <a:pt x="0" y="30565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" name="Group 5"/>
          <p:cNvGrpSpPr>
            <a:grpSpLocks noChangeAspect="1"/>
          </p:cNvGrpSpPr>
          <p:nvPr/>
        </p:nvGrpSpPr>
        <p:grpSpPr>
          <a:xfrm rot="558502">
            <a:off x="13408591" y="4852054"/>
            <a:ext cx="4724243" cy="4719819"/>
            <a:chOff x="0" y="0"/>
            <a:chExt cx="3255264" cy="325221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4"/>
              <a:stretch>
                <a:fillRect l="-15" r="-15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5"/>
              <a:stretch>
                <a:fillRect t="-25646" b="-25646"/>
              </a:stretch>
            </a:blip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 rot="-935674">
            <a:off x="919396" y="235200"/>
            <a:ext cx="4724243" cy="4719819"/>
            <a:chOff x="0" y="0"/>
            <a:chExt cx="3255264" cy="325221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4"/>
              <a:stretch>
                <a:fillRect l="-15" r="-15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6"/>
              <a:stretch>
                <a:fillRect l="-24173" r="-24173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>
            <a:off x="4327049" y="3000528"/>
            <a:ext cx="2788439" cy="2502624"/>
          </a:xfrm>
          <a:custGeom>
            <a:avLst/>
            <a:gdLst/>
            <a:ahLst/>
            <a:cxnLst/>
            <a:rect l="l" t="t" r="r" b="b"/>
            <a:pathLst>
              <a:path w="2788439" h="2502624">
                <a:moveTo>
                  <a:pt x="0" y="0"/>
                </a:moveTo>
                <a:lnTo>
                  <a:pt x="2788439" y="0"/>
                </a:lnTo>
                <a:lnTo>
                  <a:pt x="2788439" y="2502624"/>
                </a:lnTo>
                <a:lnTo>
                  <a:pt x="0" y="250262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247042">
            <a:off x="5618746" y="725738"/>
            <a:ext cx="7445158" cy="9135163"/>
          </a:xfrm>
          <a:custGeom>
            <a:avLst/>
            <a:gdLst/>
            <a:ahLst/>
            <a:cxnLst/>
            <a:rect l="l" t="t" r="r" b="b"/>
            <a:pathLst>
              <a:path w="7445158" h="9135163">
                <a:moveTo>
                  <a:pt x="0" y="0"/>
                </a:moveTo>
                <a:lnTo>
                  <a:pt x="7445158" y="0"/>
                </a:lnTo>
                <a:lnTo>
                  <a:pt x="7445158" y="9135164"/>
                </a:lnTo>
                <a:lnTo>
                  <a:pt x="0" y="913516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 rot="261927">
            <a:off x="6549245" y="3247508"/>
            <a:ext cx="5418569" cy="33593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19"/>
              </a:lnSpc>
            </a:pPr>
            <a:r>
              <a:rPr lang="en-US" sz="7642" i="1" spc="-534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Nursing is a journey of constant growth.</a:t>
            </a:r>
          </a:p>
        </p:txBody>
      </p:sp>
      <p:sp>
        <p:nvSpPr>
          <p:cNvPr id="14" name="TextBox 14"/>
          <p:cNvSpPr txBox="1"/>
          <p:nvPr/>
        </p:nvSpPr>
        <p:spPr>
          <a:xfrm rot="282186">
            <a:off x="6476181" y="6786138"/>
            <a:ext cx="4880217" cy="134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Every day brings new lessons and experiences.</a:t>
            </a:r>
          </a:p>
        </p:txBody>
      </p:sp>
    </p:spTree>
  </p:cSld>
  <p:clrMapOvr>
    <a:masterClrMapping/>
  </p:clrMapOvr>
  <p:transition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-312165">
            <a:off x="5142144" y="918913"/>
            <a:ext cx="8528083" cy="8229600"/>
          </a:xfrm>
          <a:custGeom>
            <a:avLst/>
            <a:gdLst/>
            <a:ahLst/>
            <a:cxnLst/>
            <a:rect l="l" t="t" r="r" b="b"/>
            <a:pathLst>
              <a:path w="8528083" h="8229600">
                <a:moveTo>
                  <a:pt x="0" y="0"/>
                </a:moveTo>
                <a:lnTo>
                  <a:pt x="8528083" y="0"/>
                </a:lnTo>
                <a:lnTo>
                  <a:pt x="852808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38937">
            <a:off x="-337321" y="2637274"/>
            <a:ext cx="5711582" cy="5704442"/>
          </a:xfrm>
          <a:custGeom>
            <a:avLst/>
            <a:gdLst/>
            <a:ahLst/>
            <a:cxnLst/>
            <a:rect l="l" t="t" r="r" b="b"/>
            <a:pathLst>
              <a:path w="5711582" h="5704442">
                <a:moveTo>
                  <a:pt x="0" y="0"/>
                </a:moveTo>
                <a:lnTo>
                  <a:pt x="5711582" y="0"/>
                </a:lnTo>
                <a:lnTo>
                  <a:pt x="5711582" y="5704442"/>
                </a:lnTo>
                <a:lnTo>
                  <a:pt x="0" y="57044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1960097">
            <a:off x="12833910" y="3385758"/>
            <a:ext cx="3300034" cy="3295909"/>
          </a:xfrm>
          <a:custGeom>
            <a:avLst/>
            <a:gdLst/>
            <a:ahLst/>
            <a:cxnLst/>
            <a:rect l="l" t="t" r="r" b="b"/>
            <a:pathLst>
              <a:path w="3300034" h="3295909">
                <a:moveTo>
                  <a:pt x="0" y="0"/>
                </a:moveTo>
                <a:lnTo>
                  <a:pt x="3300034" y="0"/>
                </a:lnTo>
                <a:lnTo>
                  <a:pt x="3300034" y="3295909"/>
                </a:lnTo>
                <a:lnTo>
                  <a:pt x="0" y="329590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38924">
            <a:off x="3664931" y="8003315"/>
            <a:ext cx="2513112" cy="2509971"/>
          </a:xfrm>
          <a:custGeom>
            <a:avLst/>
            <a:gdLst/>
            <a:ahLst/>
            <a:cxnLst/>
            <a:rect l="l" t="t" r="r" b="b"/>
            <a:pathLst>
              <a:path w="2513112" h="2509971">
                <a:moveTo>
                  <a:pt x="0" y="0"/>
                </a:moveTo>
                <a:lnTo>
                  <a:pt x="2513112" y="0"/>
                </a:lnTo>
                <a:lnTo>
                  <a:pt x="2513112" y="2509970"/>
                </a:lnTo>
                <a:lnTo>
                  <a:pt x="0" y="25099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382467">
            <a:off x="13966542" y="724658"/>
            <a:ext cx="1400817" cy="1399066"/>
          </a:xfrm>
          <a:custGeom>
            <a:avLst/>
            <a:gdLst/>
            <a:ahLst/>
            <a:cxnLst/>
            <a:rect l="l" t="t" r="r" b="b"/>
            <a:pathLst>
              <a:path w="1400817" h="1399066">
                <a:moveTo>
                  <a:pt x="0" y="0"/>
                </a:moveTo>
                <a:lnTo>
                  <a:pt x="1400817" y="0"/>
                </a:lnTo>
                <a:lnTo>
                  <a:pt x="1400817" y="1399067"/>
                </a:lnTo>
                <a:lnTo>
                  <a:pt x="0" y="13990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382467">
            <a:off x="15488372" y="1683602"/>
            <a:ext cx="1664407" cy="1662326"/>
          </a:xfrm>
          <a:custGeom>
            <a:avLst/>
            <a:gdLst/>
            <a:ahLst/>
            <a:cxnLst/>
            <a:rect l="l" t="t" r="r" b="b"/>
            <a:pathLst>
              <a:path w="1664407" h="1662326">
                <a:moveTo>
                  <a:pt x="0" y="0"/>
                </a:moveTo>
                <a:lnTo>
                  <a:pt x="1664407" y="0"/>
                </a:lnTo>
                <a:lnTo>
                  <a:pt x="1664407" y="1662327"/>
                </a:lnTo>
                <a:lnTo>
                  <a:pt x="0" y="16623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 rot="-198408">
            <a:off x="5761530" y="3198171"/>
            <a:ext cx="6783619" cy="31901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36"/>
              </a:lnSpc>
            </a:pPr>
            <a:r>
              <a:rPr lang="en-US" sz="9567" i="1" spc="-669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Nurses work together to save lives.</a:t>
            </a:r>
          </a:p>
        </p:txBody>
      </p:sp>
      <p:sp>
        <p:nvSpPr>
          <p:cNvPr id="10" name="Freeform 10"/>
          <p:cNvSpPr/>
          <p:nvPr/>
        </p:nvSpPr>
        <p:spPr>
          <a:xfrm>
            <a:off x="14680823" y="7471725"/>
            <a:ext cx="2788439" cy="2502624"/>
          </a:xfrm>
          <a:custGeom>
            <a:avLst/>
            <a:gdLst/>
            <a:ahLst/>
            <a:cxnLst/>
            <a:rect l="l" t="t" r="r" b="b"/>
            <a:pathLst>
              <a:path w="2788439" h="2502624">
                <a:moveTo>
                  <a:pt x="0" y="0"/>
                </a:moveTo>
                <a:lnTo>
                  <a:pt x="2788439" y="0"/>
                </a:lnTo>
                <a:lnTo>
                  <a:pt x="2788439" y="2502623"/>
                </a:lnTo>
                <a:lnTo>
                  <a:pt x="0" y="25026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 rot="-178150">
            <a:off x="6859697" y="6572400"/>
            <a:ext cx="4880217" cy="906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Support and trust make the team stronger.</a:t>
            </a:r>
          </a:p>
        </p:txBody>
      </p:sp>
      <p:sp>
        <p:nvSpPr>
          <p:cNvPr id="12" name="Freeform 12"/>
          <p:cNvSpPr/>
          <p:nvPr/>
        </p:nvSpPr>
        <p:spPr>
          <a:xfrm>
            <a:off x="1569881" y="506330"/>
            <a:ext cx="2045373" cy="1835723"/>
          </a:xfrm>
          <a:custGeom>
            <a:avLst/>
            <a:gdLst/>
            <a:ahLst/>
            <a:cxnLst/>
            <a:rect l="l" t="t" r="r" b="b"/>
            <a:pathLst>
              <a:path w="2045373" h="1835723">
                <a:moveTo>
                  <a:pt x="0" y="0"/>
                </a:moveTo>
                <a:lnTo>
                  <a:pt x="2045373" y="0"/>
                </a:lnTo>
                <a:lnTo>
                  <a:pt x="2045373" y="1835723"/>
                </a:lnTo>
                <a:lnTo>
                  <a:pt x="0" y="18357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247042">
            <a:off x="7720686" y="575918"/>
            <a:ext cx="7445158" cy="9135163"/>
          </a:xfrm>
          <a:custGeom>
            <a:avLst/>
            <a:gdLst/>
            <a:ahLst/>
            <a:cxnLst/>
            <a:rect l="l" t="t" r="r" b="b"/>
            <a:pathLst>
              <a:path w="7445158" h="9135163">
                <a:moveTo>
                  <a:pt x="0" y="0"/>
                </a:moveTo>
                <a:lnTo>
                  <a:pt x="7445158" y="0"/>
                </a:lnTo>
                <a:lnTo>
                  <a:pt x="7445158" y="9135164"/>
                </a:lnTo>
                <a:lnTo>
                  <a:pt x="0" y="91351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673297">
            <a:off x="1091593" y="2389533"/>
            <a:ext cx="7433102" cy="9845168"/>
          </a:xfrm>
          <a:custGeom>
            <a:avLst/>
            <a:gdLst/>
            <a:ahLst/>
            <a:cxnLst/>
            <a:rect l="l" t="t" r="r" b="b"/>
            <a:pathLst>
              <a:path w="7433102" h="9845168">
                <a:moveTo>
                  <a:pt x="0" y="0"/>
                </a:moveTo>
                <a:lnTo>
                  <a:pt x="7433102" y="0"/>
                </a:lnTo>
                <a:lnTo>
                  <a:pt x="7433102" y="9845168"/>
                </a:lnTo>
                <a:lnTo>
                  <a:pt x="0" y="98451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461812" y="6445759"/>
            <a:ext cx="2390660" cy="2812541"/>
          </a:xfrm>
          <a:custGeom>
            <a:avLst/>
            <a:gdLst/>
            <a:ahLst/>
            <a:cxnLst/>
            <a:rect l="l" t="t" r="r" b="b"/>
            <a:pathLst>
              <a:path w="2390660" h="2812541">
                <a:moveTo>
                  <a:pt x="0" y="0"/>
                </a:moveTo>
                <a:lnTo>
                  <a:pt x="2390659" y="0"/>
                </a:lnTo>
                <a:lnTo>
                  <a:pt x="2390659" y="2812541"/>
                </a:lnTo>
                <a:lnTo>
                  <a:pt x="0" y="28125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 rot="261927">
            <a:off x="8723830" y="3069025"/>
            <a:ext cx="5418569" cy="33593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19"/>
              </a:lnSpc>
            </a:pPr>
            <a:r>
              <a:rPr lang="en-US" sz="7642" i="1" spc="-534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A nurse’s greatest reward is a patient’s smile.</a:t>
            </a:r>
          </a:p>
        </p:txBody>
      </p:sp>
      <p:sp>
        <p:nvSpPr>
          <p:cNvPr id="7" name="TextBox 7"/>
          <p:cNvSpPr txBox="1"/>
          <p:nvPr/>
        </p:nvSpPr>
        <p:spPr>
          <a:xfrm rot="282186">
            <a:off x="8668728" y="6608393"/>
            <a:ext cx="4880217" cy="906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Small victories make a big difference.</a:t>
            </a:r>
          </a:p>
        </p:txBody>
      </p:sp>
      <p:sp>
        <p:nvSpPr>
          <p:cNvPr id="8" name="Freeform 8"/>
          <p:cNvSpPr/>
          <p:nvPr/>
        </p:nvSpPr>
        <p:spPr>
          <a:xfrm>
            <a:off x="6753340" y="708220"/>
            <a:ext cx="2390660" cy="2812541"/>
          </a:xfrm>
          <a:custGeom>
            <a:avLst/>
            <a:gdLst/>
            <a:ahLst/>
            <a:cxnLst/>
            <a:rect l="l" t="t" r="r" b="b"/>
            <a:pathLst>
              <a:path w="2390660" h="2812541">
                <a:moveTo>
                  <a:pt x="0" y="0"/>
                </a:moveTo>
                <a:lnTo>
                  <a:pt x="2390660" y="0"/>
                </a:lnTo>
                <a:lnTo>
                  <a:pt x="2390660" y="2812541"/>
                </a:lnTo>
                <a:lnTo>
                  <a:pt x="0" y="28125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  <p:transition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138161">
            <a:off x="1542443" y="1085428"/>
            <a:ext cx="8528083" cy="8229600"/>
          </a:xfrm>
          <a:custGeom>
            <a:avLst/>
            <a:gdLst/>
            <a:ahLst/>
            <a:cxnLst/>
            <a:rect l="l" t="t" r="r" b="b"/>
            <a:pathLst>
              <a:path w="8528083" h="8229600">
                <a:moveTo>
                  <a:pt x="0" y="0"/>
                </a:moveTo>
                <a:lnTo>
                  <a:pt x="8528083" y="0"/>
                </a:lnTo>
                <a:lnTo>
                  <a:pt x="852808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 rot="-393332">
            <a:off x="9022003" y="1811692"/>
            <a:ext cx="6853659" cy="6847242"/>
            <a:chOff x="0" y="0"/>
            <a:chExt cx="3255264" cy="325221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4"/>
              <a:stretch>
                <a:fillRect l="-15" r="-15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5"/>
              <a:stretch>
                <a:fillRect l="-24173" r="-24173"/>
              </a:stretch>
            </a:blipFill>
          </p:spPr>
        </p:sp>
      </p:grpSp>
      <p:sp>
        <p:nvSpPr>
          <p:cNvPr id="7" name="Freeform 7"/>
          <p:cNvSpPr/>
          <p:nvPr/>
        </p:nvSpPr>
        <p:spPr>
          <a:xfrm rot="1121813">
            <a:off x="13083397" y="998918"/>
            <a:ext cx="3812123" cy="2897213"/>
          </a:xfrm>
          <a:custGeom>
            <a:avLst/>
            <a:gdLst/>
            <a:ahLst/>
            <a:cxnLst/>
            <a:rect l="l" t="t" r="r" b="b"/>
            <a:pathLst>
              <a:path w="3812123" h="2897213">
                <a:moveTo>
                  <a:pt x="0" y="0"/>
                </a:moveTo>
                <a:lnTo>
                  <a:pt x="3812123" y="0"/>
                </a:lnTo>
                <a:lnTo>
                  <a:pt x="3812123" y="2897214"/>
                </a:lnTo>
                <a:lnTo>
                  <a:pt x="0" y="289721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492025">
            <a:off x="8953261" y="7543442"/>
            <a:ext cx="2344103" cy="1781518"/>
          </a:xfrm>
          <a:custGeom>
            <a:avLst/>
            <a:gdLst/>
            <a:ahLst/>
            <a:cxnLst/>
            <a:rect l="l" t="t" r="r" b="b"/>
            <a:pathLst>
              <a:path w="2344103" h="1781518">
                <a:moveTo>
                  <a:pt x="0" y="0"/>
                </a:moveTo>
                <a:lnTo>
                  <a:pt x="2344103" y="0"/>
                </a:lnTo>
                <a:lnTo>
                  <a:pt x="2344103" y="1781518"/>
                </a:lnTo>
                <a:lnTo>
                  <a:pt x="0" y="17815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682776" y="464355"/>
            <a:ext cx="2788439" cy="2502624"/>
          </a:xfrm>
          <a:custGeom>
            <a:avLst/>
            <a:gdLst/>
            <a:ahLst/>
            <a:cxnLst/>
            <a:rect l="l" t="t" r="r" b="b"/>
            <a:pathLst>
              <a:path w="2788439" h="2502624">
                <a:moveTo>
                  <a:pt x="0" y="0"/>
                </a:moveTo>
                <a:lnTo>
                  <a:pt x="2788439" y="0"/>
                </a:lnTo>
                <a:lnTo>
                  <a:pt x="2788439" y="2502623"/>
                </a:lnTo>
                <a:lnTo>
                  <a:pt x="0" y="25026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 rot="42311">
            <a:off x="2263706" y="2812936"/>
            <a:ext cx="6783619" cy="4215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36"/>
              </a:lnSpc>
            </a:pPr>
            <a:r>
              <a:rPr lang="en-US" sz="9567" i="1" spc="-669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Caring for others requires strength and heart.</a:t>
            </a:r>
          </a:p>
        </p:txBody>
      </p:sp>
      <p:sp>
        <p:nvSpPr>
          <p:cNvPr id="11" name="TextBox 11"/>
          <p:cNvSpPr txBox="1"/>
          <p:nvPr/>
        </p:nvSpPr>
        <p:spPr>
          <a:xfrm rot="62569">
            <a:off x="2418389" y="7093346"/>
            <a:ext cx="6226727" cy="906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Self-care is essential for sustaining compassion.</a:t>
            </a:r>
          </a:p>
        </p:txBody>
      </p:sp>
    </p:spTree>
  </p:cSld>
  <p:clrMapOvr>
    <a:masterClrMapping/>
  </p:clrMapOvr>
  <p:transition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-474839">
            <a:off x="2543947" y="2451991"/>
            <a:ext cx="6357366" cy="8229600"/>
          </a:xfrm>
          <a:custGeom>
            <a:avLst/>
            <a:gdLst/>
            <a:ahLst/>
            <a:cxnLst/>
            <a:rect l="l" t="t" r="r" b="b"/>
            <a:pathLst>
              <a:path w="6357366" h="8229600">
                <a:moveTo>
                  <a:pt x="0" y="0"/>
                </a:moveTo>
                <a:lnTo>
                  <a:pt x="6357366" y="0"/>
                </a:lnTo>
                <a:lnTo>
                  <a:pt x="635736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247042">
            <a:off x="8516829" y="688283"/>
            <a:ext cx="7445158" cy="9135163"/>
          </a:xfrm>
          <a:custGeom>
            <a:avLst/>
            <a:gdLst/>
            <a:ahLst/>
            <a:cxnLst/>
            <a:rect l="l" t="t" r="r" b="b"/>
            <a:pathLst>
              <a:path w="7445158" h="9135163">
                <a:moveTo>
                  <a:pt x="0" y="0"/>
                </a:moveTo>
                <a:lnTo>
                  <a:pt x="7445158" y="0"/>
                </a:lnTo>
                <a:lnTo>
                  <a:pt x="7445158" y="9135164"/>
                </a:lnTo>
                <a:lnTo>
                  <a:pt x="0" y="913516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28700" y="1028700"/>
            <a:ext cx="2788439" cy="2502624"/>
          </a:xfrm>
          <a:custGeom>
            <a:avLst/>
            <a:gdLst/>
            <a:ahLst/>
            <a:cxnLst/>
            <a:rect l="l" t="t" r="r" b="b"/>
            <a:pathLst>
              <a:path w="2788439" h="2502624">
                <a:moveTo>
                  <a:pt x="0" y="0"/>
                </a:moveTo>
                <a:lnTo>
                  <a:pt x="2788439" y="0"/>
                </a:lnTo>
                <a:lnTo>
                  <a:pt x="2788439" y="2502624"/>
                </a:lnTo>
                <a:lnTo>
                  <a:pt x="0" y="250262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914571">
            <a:off x="14334395" y="6692115"/>
            <a:ext cx="2390660" cy="2812541"/>
          </a:xfrm>
          <a:custGeom>
            <a:avLst/>
            <a:gdLst/>
            <a:ahLst/>
            <a:cxnLst/>
            <a:rect l="l" t="t" r="r" b="b"/>
            <a:pathLst>
              <a:path w="2390660" h="2812541">
                <a:moveTo>
                  <a:pt x="0" y="0"/>
                </a:moveTo>
                <a:lnTo>
                  <a:pt x="2390660" y="0"/>
                </a:lnTo>
                <a:lnTo>
                  <a:pt x="2390660" y="2812541"/>
                </a:lnTo>
                <a:lnTo>
                  <a:pt x="0" y="28125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 rot="261927">
            <a:off x="9519973" y="3411033"/>
            <a:ext cx="5418569" cy="2540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19"/>
              </a:lnSpc>
            </a:pPr>
            <a:r>
              <a:rPr lang="en-US" sz="7642" i="1" spc="-534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Nurses give a voice to the vulnerable.</a:t>
            </a:r>
          </a:p>
        </p:txBody>
      </p:sp>
      <p:sp>
        <p:nvSpPr>
          <p:cNvPr id="8" name="TextBox 8"/>
          <p:cNvSpPr txBox="1"/>
          <p:nvPr/>
        </p:nvSpPr>
        <p:spPr>
          <a:xfrm rot="282186">
            <a:off x="9478085" y="6389510"/>
            <a:ext cx="4880217" cy="1345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Advocating for patients means empowering them.</a:t>
            </a:r>
          </a:p>
        </p:txBody>
      </p:sp>
    </p:spTree>
  </p:cSld>
  <p:clrMapOvr>
    <a:masterClrMapping/>
  </p:clrMapOvr>
  <p:transition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sp>
        <p:nvSpPr>
          <p:cNvPr id="3" name="Freeform 3"/>
          <p:cNvSpPr/>
          <p:nvPr/>
        </p:nvSpPr>
        <p:spPr>
          <a:xfrm rot="639739">
            <a:off x="11483711" y="629643"/>
            <a:ext cx="5230109" cy="5593699"/>
          </a:xfrm>
          <a:custGeom>
            <a:avLst/>
            <a:gdLst/>
            <a:ahLst/>
            <a:cxnLst/>
            <a:rect l="l" t="t" r="r" b="b"/>
            <a:pathLst>
              <a:path w="5230109" h="5593699">
                <a:moveTo>
                  <a:pt x="0" y="0"/>
                </a:moveTo>
                <a:lnTo>
                  <a:pt x="5230109" y="0"/>
                </a:lnTo>
                <a:lnTo>
                  <a:pt x="5230109" y="5593700"/>
                </a:lnTo>
                <a:lnTo>
                  <a:pt x="0" y="55937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38161">
            <a:off x="1263739" y="931917"/>
            <a:ext cx="8528083" cy="8229600"/>
          </a:xfrm>
          <a:custGeom>
            <a:avLst/>
            <a:gdLst/>
            <a:ahLst/>
            <a:cxnLst/>
            <a:rect l="l" t="t" r="r" b="b"/>
            <a:pathLst>
              <a:path w="8528083" h="8229600">
                <a:moveTo>
                  <a:pt x="0" y="0"/>
                </a:moveTo>
                <a:lnTo>
                  <a:pt x="8528083" y="0"/>
                </a:lnTo>
                <a:lnTo>
                  <a:pt x="852808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5" name="Group 5"/>
          <p:cNvGrpSpPr>
            <a:grpSpLocks noChangeAspect="1"/>
          </p:cNvGrpSpPr>
          <p:nvPr/>
        </p:nvGrpSpPr>
        <p:grpSpPr>
          <a:xfrm rot="-218896">
            <a:off x="9088593" y="1851436"/>
            <a:ext cx="4911436" cy="6936487"/>
            <a:chOff x="0" y="0"/>
            <a:chExt cx="3267456" cy="461467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267456" cy="4618736"/>
            </a:xfrm>
            <a:custGeom>
              <a:avLst/>
              <a:gdLst/>
              <a:ahLst/>
              <a:cxnLst/>
              <a:rect l="l" t="t" r="r" b="b"/>
              <a:pathLst>
                <a:path w="3267456" h="4618736">
                  <a:moveTo>
                    <a:pt x="3267456" y="4618736"/>
                  </a:moveTo>
                  <a:lnTo>
                    <a:pt x="0" y="4618736"/>
                  </a:lnTo>
                  <a:lnTo>
                    <a:pt x="0" y="0"/>
                  </a:lnTo>
                  <a:lnTo>
                    <a:pt x="3267456" y="0"/>
                  </a:lnTo>
                  <a:lnTo>
                    <a:pt x="3267456" y="4618736"/>
                  </a:lnTo>
                  <a:close/>
                </a:path>
              </a:pathLst>
            </a:custGeom>
            <a:blipFill>
              <a:blip r:embed="rId5"/>
              <a:stretch>
                <a:fillRect l="-4" r="-4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144163" y="140959"/>
              <a:ext cx="2993427" cy="4317015"/>
            </a:xfrm>
            <a:custGeom>
              <a:avLst/>
              <a:gdLst/>
              <a:ahLst/>
              <a:cxnLst/>
              <a:rect l="l" t="t" r="r" b="b"/>
              <a:pathLst>
                <a:path w="2993427" h="4317015">
                  <a:moveTo>
                    <a:pt x="2993427" y="12700"/>
                  </a:moveTo>
                  <a:lnTo>
                    <a:pt x="2935892" y="4317015"/>
                  </a:lnTo>
                  <a:lnTo>
                    <a:pt x="0" y="4275547"/>
                  </a:lnTo>
                  <a:lnTo>
                    <a:pt x="0" y="0"/>
                  </a:lnTo>
                  <a:lnTo>
                    <a:pt x="2993427" y="12700"/>
                  </a:lnTo>
                  <a:close/>
                </a:path>
              </a:pathLst>
            </a:custGeom>
            <a:blipFill>
              <a:blip r:embed="rId6"/>
              <a:stretch>
                <a:fillRect l="-58027" r="-58027"/>
              </a:stretch>
            </a:blipFill>
          </p:spPr>
        </p:sp>
      </p:grpSp>
      <p:sp>
        <p:nvSpPr>
          <p:cNvPr id="8" name="Freeform 8"/>
          <p:cNvSpPr/>
          <p:nvPr/>
        </p:nvSpPr>
        <p:spPr>
          <a:xfrm rot="-1547299">
            <a:off x="7455207" y="7062377"/>
            <a:ext cx="2456288" cy="2627046"/>
          </a:xfrm>
          <a:custGeom>
            <a:avLst/>
            <a:gdLst/>
            <a:ahLst/>
            <a:cxnLst/>
            <a:rect l="l" t="t" r="r" b="b"/>
            <a:pathLst>
              <a:path w="2456288" h="2627046">
                <a:moveTo>
                  <a:pt x="0" y="0"/>
                </a:moveTo>
                <a:lnTo>
                  <a:pt x="2456288" y="0"/>
                </a:lnTo>
                <a:lnTo>
                  <a:pt x="2456288" y="2627046"/>
                </a:lnTo>
                <a:lnTo>
                  <a:pt x="0" y="26270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478661" y="450892"/>
            <a:ext cx="2788439" cy="2502624"/>
          </a:xfrm>
          <a:custGeom>
            <a:avLst/>
            <a:gdLst/>
            <a:ahLst/>
            <a:cxnLst/>
            <a:rect l="l" t="t" r="r" b="b"/>
            <a:pathLst>
              <a:path w="2788439" h="2502624">
                <a:moveTo>
                  <a:pt x="0" y="0"/>
                </a:moveTo>
                <a:lnTo>
                  <a:pt x="2788439" y="0"/>
                </a:lnTo>
                <a:lnTo>
                  <a:pt x="2788439" y="2502623"/>
                </a:lnTo>
                <a:lnTo>
                  <a:pt x="0" y="25026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020412" y="6969630"/>
            <a:ext cx="2390660" cy="2812541"/>
          </a:xfrm>
          <a:custGeom>
            <a:avLst/>
            <a:gdLst/>
            <a:ahLst/>
            <a:cxnLst/>
            <a:rect l="l" t="t" r="r" b="b"/>
            <a:pathLst>
              <a:path w="2390660" h="2812541">
                <a:moveTo>
                  <a:pt x="0" y="0"/>
                </a:moveTo>
                <a:lnTo>
                  <a:pt x="2390660" y="0"/>
                </a:lnTo>
                <a:lnTo>
                  <a:pt x="2390660" y="2812540"/>
                </a:lnTo>
                <a:lnTo>
                  <a:pt x="0" y="281254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 rot="35334">
            <a:off x="2758548" y="3022571"/>
            <a:ext cx="5418569" cy="2540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19"/>
              </a:lnSpc>
            </a:pPr>
            <a:r>
              <a:rPr lang="en-US" sz="7642" i="1" spc="-534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To be a nurse is to touch lives every day.</a:t>
            </a:r>
          </a:p>
        </p:txBody>
      </p:sp>
      <p:sp>
        <p:nvSpPr>
          <p:cNvPr id="12" name="TextBox 12"/>
          <p:cNvSpPr txBox="1"/>
          <p:nvPr/>
        </p:nvSpPr>
        <p:spPr>
          <a:xfrm rot="55592">
            <a:off x="2512141" y="6016875"/>
            <a:ext cx="5673051" cy="906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Thank you to all the nurses making a difference! </a:t>
            </a:r>
          </a:p>
        </p:txBody>
      </p:sp>
    </p:spTree>
  </p:cSld>
  <p:clrMapOvr>
    <a:masterClrMapping/>
  </p:clrMapOvr>
  <p:transition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4000500" y="-4000500"/>
            <a:ext cx="10287000" cy="18288000"/>
          </a:xfrm>
          <a:custGeom>
            <a:avLst/>
            <a:gdLst/>
            <a:ahLst/>
            <a:cxnLst/>
            <a:rect l="l" t="t" r="r" b="b"/>
            <a:pathLst>
              <a:path w="10287000" h="18288000">
                <a:moveTo>
                  <a:pt x="10287000" y="0"/>
                </a:moveTo>
                <a:lnTo>
                  <a:pt x="10287000" y="18288000"/>
                </a:lnTo>
                <a:lnTo>
                  <a:pt x="0" y="18288000"/>
                </a:lnTo>
                <a:lnTo>
                  <a:pt x="0" y="0"/>
                </a:lnTo>
                <a:lnTo>
                  <a:pt x="10287000" y="0"/>
                </a:lnTo>
                <a:close/>
              </a:path>
            </a:pathLst>
          </a:custGeom>
          <a:blipFill>
            <a:blip r:embed="rId2"/>
            <a:stretch>
              <a:fillRect l="-12888" r="-12888"/>
            </a:stretch>
          </a:blip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 rot="558502">
            <a:off x="2634951" y="1660385"/>
            <a:ext cx="6853659" cy="6847242"/>
            <a:chOff x="0" y="0"/>
            <a:chExt cx="3255264" cy="325221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55264" cy="3252216"/>
            </a:xfrm>
            <a:custGeom>
              <a:avLst/>
              <a:gdLst/>
              <a:ahLst/>
              <a:cxnLst/>
              <a:rect l="l" t="t" r="r" b="b"/>
              <a:pathLst>
                <a:path w="3255264" h="3252216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r="-15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178981" y="170596"/>
              <a:ext cx="2903337" cy="2874918"/>
            </a:xfrm>
            <a:custGeom>
              <a:avLst/>
              <a:gdLst/>
              <a:ahLst/>
              <a:cxnLst/>
              <a:rect l="l" t="t" r="r" b="b"/>
              <a:pathLst>
                <a:path w="2903337" h="2874918">
                  <a:moveTo>
                    <a:pt x="65410" y="2"/>
                  </a:moveTo>
                  <a:lnTo>
                    <a:pt x="2878279" y="31831"/>
                  </a:lnTo>
                  <a:cubicBezTo>
                    <a:pt x="2892304" y="31989"/>
                    <a:pt x="2903534" y="43509"/>
                    <a:pt x="2903334" y="57535"/>
                  </a:cubicBezTo>
                  <a:lnTo>
                    <a:pt x="2863557" y="2849935"/>
                  </a:lnTo>
                  <a:cubicBezTo>
                    <a:pt x="2863356" y="2863986"/>
                    <a:pt x="2851762" y="2875193"/>
                    <a:pt x="2837712" y="2874913"/>
                  </a:cubicBezTo>
                  <a:lnTo>
                    <a:pt x="24844" y="2819214"/>
                  </a:lnTo>
                  <a:cubicBezTo>
                    <a:pt x="10903" y="2818938"/>
                    <a:pt x="-197" y="2807452"/>
                    <a:pt x="3" y="2793509"/>
                  </a:cubicBezTo>
                  <a:lnTo>
                    <a:pt x="39780" y="24980"/>
                  </a:lnTo>
                  <a:cubicBezTo>
                    <a:pt x="39982" y="11015"/>
                    <a:pt x="51444" y="-156"/>
                    <a:pt x="65410" y="2"/>
                  </a:cubicBezTo>
                  <a:close/>
                </a:path>
              </a:pathLst>
            </a:custGeom>
            <a:blipFill>
              <a:blip r:embed="rId4"/>
              <a:stretch>
                <a:fillRect t="-25646" b="-25646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 rot="912764">
            <a:off x="1021881" y="5251037"/>
            <a:ext cx="3515510" cy="4656304"/>
          </a:xfrm>
          <a:custGeom>
            <a:avLst/>
            <a:gdLst/>
            <a:ahLst/>
            <a:cxnLst/>
            <a:rect l="l" t="t" r="r" b="b"/>
            <a:pathLst>
              <a:path w="3515510" h="4656304">
                <a:moveTo>
                  <a:pt x="0" y="0"/>
                </a:moveTo>
                <a:lnTo>
                  <a:pt x="3515510" y="0"/>
                </a:lnTo>
                <a:lnTo>
                  <a:pt x="3515510" y="4656304"/>
                </a:lnTo>
                <a:lnTo>
                  <a:pt x="0" y="46563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621408">
            <a:off x="7612272" y="695442"/>
            <a:ext cx="2204984" cy="2202228"/>
          </a:xfrm>
          <a:custGeom>
            <a:avLst/>
            <a:gdLst/>
            <a:ahLst/>
            <a:cxnLst/>
            <a:rect l="l" t="t" r="r" b="b"/>
            <a:pathLst>
              <a:path w="2204984" h="2202228">
                <a:moveTo>
                  <a:pt x="0" y="0"/>
                </a:moveTo>
                <a:lnTo>
                  <a:pt x="2204984" y="0"/>
                </a:lnTo>
                <a:lnTo>
                  <a:pt x="2204984" y="2202228"/>
                </a:lnTo>
                <a:lnTo>
                  <a:pt x="0" y="22022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881203" y="191208"/>
            <a:ext cx="2788439" cy="2502624"/>
          </a:xfrm>
          <a:custGeom>
            <a:avLst/>
            <a:gdLst/>
            <a:ahLst/>
            <a:cxnLst/>
            <a:rect l="l" t="t" r="r" b="b"/>
            <a:pathLst>
              <a:path w="2788439" h="2502624">
                <a:moveTo>
                  <a:pt x="0" y="0"/>
                </a:moveTo>
                <a:lnTo>
                  <a:pt x="2788438" y="0"/>
                </a:lnTo>
                <a:lnTo>
                  <a:pt x="2788438" y="2502623"/>
                </a:lnTo>
                <a:lnTo>
                  <a:pt x="0" y="25026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247042">
            <a:off x="9556151" y="595750"/>
            <a:ext cx="7445158" cy="9135163"/>
          </a:xfrm>
          <a:custGeom>
            <a:avLst/>
            <a:gdLst/>
            <a:ahLst/>
            <a:cxnLst/>
            <a:rect l="l" t="t" r="r" b="b"/>
            <a:pathLst>
              <a:path w="7445158" h="9135163">
                <a:moveTo>
                  <a:pt x="0" y="0"/>
                </a:moveTo>
                <a:lnTo>
                  <a:pt x="7445159" y="0"/>
                </a:lnTo>
                <a:lnTo>
                  <a:pt x="7445159" y="9135163"/>
                </a:lnTo>
                <a:lnTo>
                  <a:pt x="0" y="913516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564011">
            <a:off x="8822453" y="3009372"/>
            <a:ext cx="1438768" cy="1436970"/>
          </a:xfrm>
          <a:custGeom>
            <a:avLst/>
            <a:gdLst/>
            <a:ahLst/>
            <a:cxnLst/>
            <a:rect l="l" t="t" r="r" b="b"/>
            <a:pathLst>
              <a:path w="1438768" h="1436970">
                <a:moveTo>
                  <a:pt x="0" y="0"/>
                </a:moveTo>
                <a:lnTo>
                  <a:pt x="1438769" y="0"/>
                </a:lnTo>
                <a:lnTo>
                  <a:pt x="1438769" y="1436969"/>
                </a:lnTo>
                <a:lnTo>
                  <a:pt x="0" y="14369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100226">
            <a:off x="7475709" y="6762586"/>
            <a:ext cx="5328759" cy="3057375"/>
          </a:xfrm>
          <a:custGeom>
            <a:avLst/>
            <a:gdLst/>
            <a:ahLst/>
            <a:cxnLst/>
            <a:rect l="l" t="t" r="r" b="b"/>
            <a:pathLst>
              <a:path w="5328759" h="3057375">
                <a:moveTo>
                  <a:pt x="0" y="0"/>
                </a:moveTo>
                <a:lnTo>
                  <a:pt x="5328758" y="0"/>
                </a:lnTo>
                <a:lnTo>
                  <a:pt x="5328758" y="3057375"/>
                </a:lnTo>
                <a:lnTo>
                  <a:pt x="0" y="305737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 rot="257356">
            <a:off x="10444973" y="3622298"/>
            <a:ext cx="5496863" cy="22397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41"/>
              </a:lnSpc>
            </a:pPr>
            <a:r>
              <a:rPr lang="en-US" sz="9929" i="1" spc="-695">
                <a:solidFill>
                  <a:srgbClr val="D74D69"/>
                </a:solidFill>
                <a:latin typeface="Tex Gyre Termes Italics"/>
                <a:ea typeface="Tex Gyre Termes Italics"/>
                <a:cs typeface="Tex Gyre Termes Italics"/>
                <a:sym typeface="Tex Gyre Termes Italics"/>
              </a:rPr>
              <a:t>Thank you for listening!</a:t>
            </a:r>
          </a:p>
        </p:txBody>
      </p:sp>
      <p:sp>
        <p:nvSpPr>
          <p:cNvPr id="13" name="TextBox 13"/>
          <p:cNvSpPr txBox="1"/>
          <p:nvPr/>
        </p:nvSpPr>
        <p:spPr>
          <a:xfrm rot="277614">
            <a:off x="10546497" y="6287377"/>
            <a:ext cx="4620610" cy="906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18"/>
              </a:lnSpc>
              <a:spcBef>
                <a:spcPct val="0"/>
              </a:spcBef>
            </a:pPr>
            <a:r>
              <a:rPr lang="en-US" sz="3383">
                <a:solidFill>
                  <a:srgbClr val="D3516B"/>
                </a:solidFill>
                <a:latin typeface="Inter"/>
                <a:ea typeface="Inter"/>
                <a:cs typeface="Inter"/>
                <a:sym typeface="Inter"/>
              </a:rPr>
              <a:t>Salute to all the healthcare workers!</a:t>
            </a:r>
          </a:p>
        </p:txBody>
      </p:sp>
    </p:spTree>
  </p:cSld>
  <p:clrMapOvr>
    <a:masterClrMapping/>
  </p:clrMapOvr>
  <p:transition>
    <p:circl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160</Words>
  <Application>Microsoft Office PowerPoint</Application>
  <PresentationFormat>Произвольный</PresentationFormat>
  <Paragraphs>21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Tex Gyre Termes Italics</vt:lpstr>
      <vt:lpstr>Arial</vt:lpstr>
      <vt:lpstr>Calibri</vt:lpstr>
      <vt:lpstr>Inter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Pink and White Cute Aesthetic 3D Scrapbook Nurse Life Presentation</dc:title>
  <cp:lastModifiedBy>sekal sekal</cp:lastModifiedBy>
  <cp:revision>2</cp:revision>
  <dcterms:created xsi:type="dcterms:W3CDTF">2006-08-16T00:00:00Z</dcterms:created>
  <dcterms:modified xsi:type="dcterms:W3CDTF">2026-06-17T08:29:35Z</dcterms:modified>
  <dc:identifier>DAHM0Fw01OM</dc:identifier>
</cp:coreProperties>
</file>