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8288000" cy="10287000"/>
  <p:notesSz cx="6858000" cy="9144000"/>
  <p:embeddedFontLst>
    <p:embeddedFont>
      <p:font typeface="Aileron" panose="020B0604020202020204" charset="0"/>
      <p:regular r:id="rId12"/>
    </p:embeddedFont>
    <p:embeddedFont>
      <p:font typeface="Lovelo" panose="020B0604020202020204" charset="0"/>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1" d="100"/>
          <a:sy n="41" d="100"/>
        </p:scale>
        <p:origin x="1038"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9.sv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sv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svg"/></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9.sv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3.png"/><Relationship Id="rId4" Type="http://schemas.openxmlformats.org/officeDocument/2006/relationships/image" Target="../media/image2.sv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3.png"/><Relationship Id="rId4" Type="http://schemas.openxmlformats.org/officeDocument/2006/relationships/image" Target="../media/image2.sv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svg"/></Relationships>
</file>

<file path=ppt/slides/_rels/slide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313" b="-9313"/>
            </a:stretch>
          </a:blipFill>
        </p:spPr>
      </p:sp>
      <p:sp>
        <p:nvSpPr>
          <p:cNvPr id="3" name="Freeform 3"/>
          <p:cNvSpPr/>
          <p:nvPr/>
        </p:nvSpPr>
        <p:spPr>
          <a:xfrm>
            <a:off x="12835758" y="-1167331"/>
            <a:ext cx="5924870" cy="8130181"/>
          </a:xfrm>
          <a:custGeom>
            <a:avLst/>
            <a:gdLst/>
            <a:ahLst/>
            <a:cxnLst/>
            <a:rect l="l" t="t" r="r" b="b"/>
            <a:pathLst>
              <a:path w="5924870" h="8130181">
                <a:moveTo>
                  <a:pt x="0" y="0"/>
                </a:moveTo>
                <a:lnTo>
                  <a:pt x="5924870" y="0"/>
                </a:lnTo>
                <a:lnTo>
                  <a:pt x="5924870" y="8130181"/>
                </a:lnTo>
                <a:lnTo>
                  <a:pt x="0" y="8130181"/>
                </a:lnTo>
                <a:lnTo>
                  <a:pt x="0" y="0"/>
                </a:lnTo>
                <a:close/>
              </a:path>
            </a:pathLst>
          </a:custGeom>
          <a:blipFill>
            <a:blip>
              <a:alphaModFix amt="38000"/>
              <a:extLst>
                <a:ext uri="{96DAC541-7B7A-43D3-8B79-37D633B846F1}">
                  <asvg:svgBlip xmlns:asvg="http://schemas.microsoft.com/office/drawing/2016/SVG/main" r:embed="rId3"/>
                </a:ext>
              </a:extLst>
            </a:blip>
            <a:stretch>
              <a:fillRect/>
            </a:stretch>
          </a:blipFill>
        </p:spPr>
      </p:sp>
      <p:sp>
        <p:nvSpPr>
          <p:cNvPr id="4" name="Freeform 4"/>
          <p:cNvSpPr/>
          <p:nvPr/>
        </p:nvSpPr>
        <p:spPr>
          <a:xfrm>
            <a:off x="-1470790" y="3442339"/>
            <a:ext cx="5924870" cy="8130181"/>
          </a:xfrm>
          <a:custGeom>
            <a:avLst/>
            <a:gdLst/>
            <a:ahLst/>
            <a:cxnLst/>
            <a:rect l="l" t="t" r="r" b="b"/>
            <a:pathLst>
              <a:path w="5924870" h="8130181">
                <a:moveTo>
                  <a:pt x="0" y="0"/>
                </a:moveTo>
                <a:lnTo>
                  <a:pt x="5924869" y="0"/>
                </a:lnTo>
                <a:lnTo>
                  <a:pt x="5924869" y="8130181"/>
                </a:lnTo>
                <a:lnTo>
                  <a:pt x="0" y="8130181"/>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sp>
      <p:sp>
        <p:nvSpPr>
          <p:cNvPr id="5" name="Freeform 5"/>
          <p:cNvSpPr/>
          <p:nvPr/>
        </p:nvSpPr>
        <p:spPr>
          <a:xfrm>
            <a:off x="2383670" y="1632415"/>
            <a:ext cx="13119816" cy="7203972"/>
          </a:xfrm>
          <a:custGeom>
            <a:avLst/>
            <a:gdLst/>
            <a:ahLst/>
            <a:cxnLst/>
            <a:rect l="l" t="t" r="r" b="b"/>
            <a:pathLst>
              <a:path w="13119816" h="7203972">
                <a:moveTo>
                  <a:pt x="0" y="0"/>
                </a:moveTo>
                <a:lnTo>
                  <a:pt x="13119816" y="0"/>
                </a:lnTo>
                <a:lnTo>
                  <a:pt x="13119816" y="7203972"/>
                </a:lnTo>
                <a:lnTo>
                  <a:pt x="0" y="7203972"/>
                </a:lnTo>
                <a:lnTo>
                  <a:pt x="0" y="0"/>
                </a:lnTo>
                <a:close/>
              </a:path>
            </a:pathLst>
          </a:custGeom>
          <a:blipFill>
            <a:blip r:embed="rId4">
              <a:alphaModFix amt="34000"/>
            </a:blip>
            <a:stretch>
              <a:fillRect/>
            </a:stretch>
          </a:blipFill>
        </p:spPr>
      </p:sp>
      <p:grpSp>
        <p:nvGrpSpPr>
          <p:cNvPr id="6" name="Group 6"/>
          <p:cNvGrpSpPr/>
          <p:nvPr/>
        </p:nvGrpSpPr>
        <p:grpSpPr>
          <a:xfrm>
            <a:off x="1028700" y="1028700"/>
            <a:ext cx="16230600" cy="450407"/>
            <a:chOff x="0" y="0"/>
            <a:chExt cx="14644786" cy="406400"/>
          </a:xfrm>
        </p:grpSpPr>
        <p:sp>
          <p:nvSpPr>
            <p:cNvPr id="7" name="Freeform 7"/>
            <p:cNvSpPr/>
            <p:nvPr/>
          </p:nvSpPr>
          <p:spPr>
            <a:xfrm>
              <a:off x="0" y="0"/>
              <a:ext cx="14644785" cy="406400"/>
            </a:xfrm>
            <a:custGeom>
              <a:avLst/>
              <a:gdLst/>
              <a:ahLst/>
              <a:cxnLst/>
              <a:rect l="l" t="t" r="r" b="b"/>
              <a:pathLst>
                <a:path w="14644785" h="406400">
                  <a:moveTo>
                    <a:pt x="14441585" y="0"/>
                  </a:moveTo>
                  <a:cubicBezTo>
                    <a:pt x="14553811" y="0"/>
                    <a:pt x="14644785" y="90976"/>
                    <a:pt x="14644785" y="203200"/>
                  </a:cubicBezTo>
                  <a:cubicBezTo>
                    <a:pt x="14644785" y="315424"/>
                    <a:pt x="14553811" y="406400"/>
                    <a:pt x="14441585" y="406400"/>
                  </a:cubicBezTo>
                  <a:lnTo>
                    <a:pt x="203200" y="406400"/>
                  </a:lnTo>
                  <a:cubicBezTo>
                    <a:pt x="90976" y="406400"/>
                    <a:pt x="0" y="315424"/>
                    <a:pt x="0" y="203200"/>
                  </a:cubicBezTo>
                  <a:cubicBezTo>
                    <a:pt x="0" y="90976"/>
                    <a:pt x="90976" y="0"/>
                    <a:pt x="203200" y="0"/>
                  </a:cubicBezTo>
                  <a:close/>
                </a:path>
              </a:pathLst>
            </a:custGeom>
            <a:solidFill>
              <a:srgbClr val="151918">
                <a:alpha val="68627"/>
              </a:srgbClr>
            </a:solidFill>
          </p:spPr>
        </p:sp>
        <p:sp>
          <p:nvSpPr>
            <p:cNvPr id="8" name="TextBox 8"/>
            <p:cNvSpPr txBox="1"/>
            <p:nvPr/>
          </p:nvSpPr>
          <p:spPr>
            <a:xfrm>
              <a:off x="0" y="-38100"/>
              <a:ext cx="14644786" cy="444500"/>
            </a:xfrm>
            <a:prstGeom prst="rect">
              <a:avLst/>
            </a:prstGeom>
          </p:spPr>
          <p:txBody>
            <a:bodyPr lIns="50800" tIns="50800" rIns="50800" bIns="50800" rtlCol="0" anchor="ctr"/>
            <a:lstStyle/>
            <a:p>
              <a:pPr algn="ctr">
                <a:lnSpc>
                  <a:spcPts val="2520"/>
                </a:lnSpc>
              </a:pPr>
              <a:endParaRPr/>
            </a:p>
          </p:txBody>
        </p:sp>
      </p:grpSp>
      <p:sp>
        <p:nvSpPr>
          <p:cNvPr id="9" name="TextBox 9"/>
          <p:cNvSpPr txBox="1"/>
          <p:nvPr/>
        </p:nvSpPr>
        <p:spPr>
          <a:xfrm>
            <a:off x="1028700" y="4875369"/>
            <a:ext cx="16230600" cy="1882832"/>
          </a:xfrm>
          <a:prstGeom prst="rect">
            <a:avLst/>
          </a:prstGeom>
        </p:spPr>
        <p:txBody>
          <a:bodyPr lIns="0" tIns="0" rIns="0" bIns="0" rtlCol="0" anchor="t">
            <a:spAutoFit/>
          </a:bodyPr>
          <a:lstStyle/>
          <a:p>
            <a:pPr algn="ctr">
              <a:lnSpc>
                <a:spcPts val="10911"/>
              </a:lnSpc>
            </a:pPr>
            <a:r>
              <a:rPr lang="en-US" sz="21822" spc="10627">
                <a:solidFill>
                  <a:srgbClr val="F9F9F9"/>
                </a:solidFill>
                <a:latin typeface="Lovelo"/>
                <a:ea typeface="Lovelo"/>
                <a:cs typeface="Lovelo"/>
                <a:sym typeface="Lovelo"/>
              </a:rPr>
              <a:t>PERU</a:t>
            </a:r>
          </a:p>
        </p:txBody>
      </p:sp>
      <p:sp>
        <p:nvSpPr>
          <p:cNvPr id="10" name="TextBox 10"/>
          <p:cNvSpPr txBox="1"/>
          <p:nvPr/>
        </p:nvSpPr>
        <p:spPr>
          <a:xfrm>
            <a:off x="7103322" y="3058804"/>
            <a:ext cx="4081355" cy="670909"/>
          </a:xfrm>
          <a:prstGeom prst="rect">
            <a:avLst/>
          </a:prstGeom>
        </p:spPr>
        <p:txBody>
          <a:bodyPr lIns="0" tIns="0" rIns="0" bIns="0" rtlCol="0" anchor="t">
            <a:spAutoFit/>
          </a:bodyPr>
          <a:lstStyle/>
          <a:p>
            <a:pPr algn="ctr">
              <a:lnSpc>
                <a:spcPts val="5380"/>
              </a:lnSpc>
            </a:pPr>
            <a:r>
              <a:rPr lang="en-US" sz="3842">
                <a:solidFill>
                  <a:srgbClr val="F9F9F9"/>
                </a:solidFill>
                <a:latin typeface="Lovelo"/>
                <a:ea typeface="Lovelo"/>
                <a:cs typeface="Lovelo"/>
                <a:sym typeface="Lovelo"/>
              </a:rPr>
              <a:t>THE BEAUTY OF</a:t>
            </a:r>
          </a:p>
        </p:txBody>
      </p:sp>
      <p:sp>
        <p:nvSpPr>
          <p:cNvPr id="11" name="TextBox 11"/>
          <p:cNvSpPr txBox="1"/>
          <p:nvPr/>
        </p:nvSpPr>
        <p:spPr>
          <a:xfrm>
            <a:off x="3887608" y="6158477"/>
            <a:ext cx="10512784" cy="1144872"/>
          </a:xfrm>
          <a:prstGeom prst="rect">
            <a:avLst/>
          </a:prstGeom>
        </p:spPr>
        <p:txBody>
          <a:bodyPr lIns="0" tIns="0" rIns="0" bIns="0" rtlCol="0" anchor="t">
            <a:spAutoFit/>
          </a:bodyPr>
          <a:lstStyle/>
          <a:p>
            <a:pPr algn="ctr">
              <a:lnSpc>
                <a:spcPts val="3027"/>
              </a:lnSpc>
              <a:spcBef>
                <a:spcPct val="0"/>
              </a:spcBef>
            </a:pPr>
            <a:r>
              <a:rPr lang="en-US" sz="2162">
                <a:solidFill>
                  <a:srgbClr val="F9F9F9"/>
                </a:solidFill>
                <a:latin typeface="Aileron"/>
                <a:ea typeface="Aileron"/>
                <a:cs typeface="Aileron"/>
                <a:sym typeface="Aileron"/>
              </a:rPr>
              <a:t>Lorem ipsum dolor sit amet, consectetur adipiscing elit. Curabitur hendrerit et lectus eu imperdiet. Donec iaculis sapien euismod, pharetra eros vitae, pulvinar turpis. Vestibulum at dui sit amet leo accumsan pulvinar.</a:t>
            </a:r>
          </a:p>
        </p:txBody>
      </p:sp>
      <p:sp>
        <p:nvSpPr>
          <p:cNvPr id="12" name="TextBox 12"/>
          <p:cNvSpPr txBox="1"/>
          <p:nvPr/>
        </p:nvSpPr>
        <p:spPr>
          <a:xfrm>
            <a:off x="1028700" y="8951595"/>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www.reallygreatsite.com </a:t>
            </a:r>
          </a:p>
        </p:txBody>
      </p:sp>
      <p:sp>
        <p:nvSpPr>
          <p:cNvPr id="13" name="TextBox 13"/>
          <p:cNvSpPr txBox="1"/>
          <p:nvPr/>
        </p:nvSpPr>
        <p:spPr>
          <a:xfrm>
            <a:off x="7241309" y="8951595"/>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hello@reallygreatsite.com</a:t>
            </a:r>
          </a:p>
        </p:txBody>
      </p:sp>
      <p:sp>
        <p:nvSpPr>
          <p:cNvPr id="14" name="TextBox 14"/>
          <p:cNvSpPr txBox="1"/>
          <p:nvPr/>
        </p:nvSpPr>
        <p:spPr>
          <a:xfrm>
            <a:off x="12932699" y="8951595"/>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123 Anywhere Street., Any City</a:t>
            </a:r>
          </a:p>
        </p:txBody>
      </p:sp>
      <p:sp>
        <p:nvSpPr>
          <p:cNvPr id="15" name="TextBox 15"/>
          <p:cNvSpPr txBox="1"/>
          <p:nvPr/>
        </p:nvSpPr>
        <p:spPr>
          <a:xfrm>
            <a:off x="1354725" y="1081501"/>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Country Introduction Peru</a:t>
            </a:r>
          </a:p>
        </p:txBody>
      </p:sp>
      <p:sp>
        <p:nvSpPr>
          <p:cNvPr id="16" name="TextBox 16"/>
          <p:cNvSpPr txBox="1"/>
          <p:nvPr/>
        </p:nvSpPr>
        <p:spPr>
          <a:xfrm>
            <a:off x="7241306" y="1081501"/>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Visit the Country</a:t>
            </a:r>
          </a:p>
        </p:txBody>
      </p:sp>
      <p:sp>
        <p:nvSpPr>
          <p:cNvPr id="17" name="TextBox 17"/>
          <p:cNvSpPr txBox="1"/>
          <p:nvPr/>
        </p:nvSpPr>
        <p:spPr>
          <a:xfrm>
            <a:off x="12606674" y="1081501"/>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28  May, 2026</a:t>
            </a:r>
          </a:p>
        </p:txBody>
      </p:sp>
      <p:sp>
        <p:nvSpPr>
          <p:cNvPr id="18" name="Freeform 18"/>
          <p:cNvSpPr/>
          <p:nvPr/>
        </p:nvSpPr>
        <p:spPr>
          <a:xfrm>
            <a:off x="-2250574" y="3876853"/>
            <a:ext cx="7210597" cy="3959273"/>
          </a:xfrm>
          <a:custGeom>
            <a:avLst/>
            <a:gdLst/>
            <a:ahLst/>
            <a:cxnLst/>
            <a:rect l="l" t="t" r="r" b="b"/>
            <a:pathLst>
              <a:path w="7210597" h="3959273">
                <a:moveTo>
                  <a:pt x="0" y="0"/>
                </a:moveTo>
                <a:lnTo>
                  <a:pt x="7210597" y="0"/>
                </a:lnTo>
                <a:lnTo>
                  <a:pt x="7210597" y="3959274"/>
                </a:lnTo>
                <a:lnTo>
                  <a:pt x="0" y="3959274"/>
                </a:lnTo>
                <a:lnTo>
                  <a:pt x="0" y="0"/>
                </a:lnTo>
                <a:close/>
              </a:path>
            </a:pathLst>
          </a:custGeom>
          <a:blipFill>
            <a:blip r:embed="rId4">
              <a:alphaModFix amt="61000"/>
            </a:blip>
            <a:stretch>
              <a:fillRect/>
            </a:stretch>
          </a:blipFill>
        </p:spPr>
      </p:sp>
      <p:sp>
        <p:nvSpPr>
          <p:cNvPr id="19" name="Freeform 19"/>
          <p:cNvSpPr/>
          <p:nvPr/>
        </p:nvSpPr>
        <p:spPr>
          <a:xfrm>
            <a:off x="12132930" y="3329617"/>
            <a:ext cx="8207220" cy="4506510"/>
          </a:xfrm>
          <a:custGeom>
            <a:avLst/>
            <a:gdLst/>
            <a:ahLst/>
            <a:cxnLst/>
            <a:rect l="l" t="t" r="r" b="b"/>
            <a:pathLst>
              <a:path w="8207220" h="4506510">
                <a:moveTo>
                  <a:pt x="0" y="0"/>
                </a:moveTo>
                <a:lnTo>
                  <a:pt x="8207220" y="0"/>
                </a:lnTo>
                <a:lnTo>
                  <a:pt x="8207220" y="4506510"/>
                </a:lnTo>
                <a:lnTo>
                  <a:pt x="0" y="4506510"/>
                </a:lnTo>
                <a:lnTo>
                  <a:pt x="0" y="0"/>
                </a:lnTo>
                <a:close/>
              </a:path>
            </a:pathLst>
          </a:custGeom>
          <a:blipFill>
            <a:blip r:embed="rId4">
              <a:alphaModFix amt="61000"/>
            </a:blip>
            <a:stretch>
              <a:fillRect/>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101" b="-101"/>
            </a:stretch>
          </a:blipFill>
        </p:spPr>
      </p:sp>
      <p:sp>
        <p:nvSpPr>
          <p:cNvPr id="3" name="Freeform 3"/>
          <p:cNvSpPr/>
          <p:nvPr/>
        </p:nvSpPr>
        <p:spPr>
          <a:xfrm>
            <a:off x="12835758" y="-1167331"/>
            <a:ext cx="5924870" cy="8130181"/>
          </a:xfrm>
          <a:custGeom>
            <a:avLst/>
            <a:gdLst/>
            <a:ahLst/>
            <a:cxnLst/>
            <a:rect l="l" t="t" r="r" b="b"/>
            <a:pathLst>
              <a:path w="5924870" h="8130181">
                <a:moveTo>
                  <a:pt x="0" y="0"/>
                </a:moveTo>
                <a:lnTo>
                  <a:pt x="5924870" y="0"/>
                </a:lnTo>
                <a:lnTo>
                  <a:pt x="5924870" y="8130181"/>
                </a:lnTo>
                <a:lnTo>
                  <a:pt x="0" y="8130181"/>
                </a:lnTo>
                <a:lnTo>
                  <a:pt x="0" y="0"/>
                </a:lnTo>
                <a:close/>
              </a:path>
            </a:pathLst>
          </a:custGeom>
          <a:blipFill>
            <a:blip>
              <a:alphaModFix amt="38000"/>
              <a:extLst>
                <a:ext uri="{96DAC541-7B7A-43D3-8B79-37D633B846F1}">
                  <asvg:svgBlip xmlns:asvg="http://schemas.microsoft.com/office/drawing/2016/SVG/main" r:embed="rId3"/>
                </a:ext>
              </a:extLst>
            </a:blip>
            <a:stretch>
              <a:fillRect/>
            </a:stretch>
          </a:blipFill>
        </p:spPr>
      </p:sp>
      <p:sp>
        <p:nvSpPr>
          <p:cNvPr id="4" name="Freeform 4"/>
          <p:cNvSpPr/>
          <p:nvPr/>
        </p:nvSpPr>
        <p:spPr>
          <a:xfrm>
            <a:off x="-3948630" y="5166090"/>
            <a:ext cx="7275105" cy="3994694"/>
          </a:xfrm>
          <a:custGeom>
            <a:avLst/>
            <a:gdLst/>
            <a:ahLst/>
            <a:cxnLst/>
            <a:rect l="l" t="t" r="r" b="b"/>
            <a:pathLst>
              <a:path w="7275105" h="3994694">
                <a:moveTo>
                  <a:pt x="0" y="0"/>
                </a:moveTo>
                <a:lnTo>
                  <a:pt x="7275105" y="0"/>
                </a:lnTo>
                <a:lnTo>
                  <a:pt x="7275105" y="3994693"/>
                </a:lnTo>
                <a:lnTo>
                  <a:pt x="0" y="3994693"/>
                </a:lnTo>
                <a:lnTo>
                  <a:pt x="0" y="0"/>
                </a:lnTo>
                <a:close/>
              </a:path>
            </a:pathLst>
          </a:custGeom>
          <a:blipFill>
            <a:blip r:embed="rId4">
              <a:alphaModFix amt="61000"/>
            </a:blip>
            <a:stretch>
              <a:fillRect/>
            </a:stretch>
          </a:blipFill>
        </p:spPr>
      </p:sp>
      <p:sp>
        <p:nvSpPr>
          <p:cNvPr id="5" name="Freeform 5"/>
          <p:cNvSpPr/>
          <p:nvPr/>
        </p:nvSpPr>
        <p:spPr>
          <a:xfrm>
            <a:off x="-2181869" y="2068780"/>
            <a:ext cx="5924870" cy="8130181"/>
          </a:xfrm>
          <a:custGeom>
            <a:avLst/>
            <a:gdLst/>
            <a:ahLst/>
            <a:cxnLst/>
            <a:rect l="l" t="t" r="r" b="b"/>
            <a:pathLst>
              <a:path w="5924870" h="8130181">
                <a:moveTo>
                  <a:pt x="0" y="0"/>
                </a:moveTo>
                <a:lnTo>
                  <a:pt x="5924870" y="0"/>
                </a:lnTo>
                <a:lnTo>
                  <a:pt x="5924870" y="8130181"/>
                </a:lnTo>
                <a:lnTo>
                  <a:pt x="0" y="8130181"/>
                </a:lnTo>
                <a:lnTo>
                  <a:pt x="0" y="0"/>
                </a:lnTo>
                <a:close/>
              </a:path>
            </a:pathLst>
          </a:custGeom>
          <a:blipFill>
            <a:blip>
              <a:alphaModFix amt="51000"/>
              <a:extLst>
                <a:ext uri="{96DAC541-7B7A-43D3-8B79-37D633B846F1}">
                  <asvg:svgBlip xmlns:asvg="http://schemas.microsoft.com/office/drawing/2016/SVG/main" r:embed="rId3"/>
                </a:ext>
              </a:extLst>
            </a:blip>
            <a:stretch>
              <a:fillRect/>
            </a:stretch>
          </a:blipFill>
        </p:spPr>
      </p:sp>
      <p:grpSp>
        <p:nvGrpSpPr>
          <p:cNvPr id="6" name="Group 6"/>
          <p:cNvGrpSpPr/>
          <p:nvPr/>
        </p:nvGrpSpPr>
        <p:grpSpPr>
          <a:xfrm>
            <a:off x="1028700" y="1028700"/>
            <a:ext cx="16230600" cy="450407"/>
            <a:chOff x="0" y="0"/>
            <a:chExt cx="14644786" cy="406400"/>
          </a:xfrm>
        </p:grpSpPr>
        <p:sp>
          <p:nvSpPr>
            <p:cNvPr id="7" name="Freeform 7"/>
            <p:cNvSpPr/>
            <p:nvPr/>
          </p:nvSpPr>
          <p:spPr>
            <a:xfrm>
              <a:off x="0" y="0"/>
              <a:ext cx="14644785" cy="406400"/>
            </a:xfrm>
            <a:custGeom>
              <a:avLst/>
              <a:gdLst/>
              <a:ahLst/>
              <a:cxnLst/>
              <a:rect l="l" t="t" r="r" b="b"/>
              <a:pathLst>
                <a:path w="14644785" h="406400">
                  <a:moveTo>
                    <a:pt x="14441585" y="0"/>
                  </a:moveTo>
                  <a:cubicBezTo>
                    <a:pt x="14553811" y="0"/>
                    <a:pt x="14644785" y="90976"/>
                    <a:pt x="14644785" y="203200"/>
                  </a:cubicBezTo>
                  <a:cubicBezTo>
                    <a:pt x="14644785" y="315424"/>
                    <a:pt x="14553811" y="406400"/>
                    <a:pt x="14441585" y="406400"/>
                  </a:cubicBezTo>
                  <a:lnTo>
                    <a:pt x="203200" y="406400"/>
                  </a:lnTo>
                  <a:cubicBezTo>
                    <a:pt x="90976" y="406400"/>
                    <a:pt x="0" y="315424"/>
                    <a:pt x="0" y="203200"/>
                  </a:cubicBezTo>
                  <a:cubicBezTo>
                    <a:pt x="0" y="90976"/>
                    <a:pt x="90976" y="0"/>
                    <a:pt x="203200" y="0"/>
                  </a:cubicBezTo>
                  <a:close/>
                </a:path>
              </a:pathLst>
            </a:custGeom>
            <a:solidFill>
              <a:srgbClr val="151918">
                <a:alpha val="68627"/>
              </a:srgbClr>
            </a:solidFill>
          </p:spPr>
        </p:sp>
        <p:sp>
          <p:nvSpPr>
            <p:cNvPr id="8" name="TextBox 8"/>
            <p:cNvSpPr txBox="1"/>
            <p:nvPr/>
          </p:nvSpPr>
          <p:spPr>
            <a:xfrm>
              <a:off x="0" y="-38100"/>
              <a:ext cx="14644786" cy="444500"/>
            </a:xfrm>
            <a:prstGeom prst="rect">
              <a:avLst/>
            </a:prstGeom>
          </p:spPr>
          <p:txBody>
            <a:bodyPr lIns="50800" tIns="50800" rIns="50800" bIns="50800" rtlCol="0" anchor="ctr"/>
            <a:lstStyle/>
            <a:p>
              <a:pPr algn="ctr">
                <a:lnSpc>
                  <a:spcPts val="2520"/>
                </a:lnSpc>
              </a:pPr>
              <a:endParaRPr/>
            </a:p>
          </p:txBody>
        </p:sp>
      </p:grpSp>
      <p:sp>
        <p:nvSpPr>
          <p:cNvPr id="9" name="TextBox 9"/>
          <p:cNvSpPr txBox="1"/>
          <p:nvPr/>
        </p:nvSpPr>
        <p:spPr>
          <a:xfrm>
            <a:off x="1028700" y="3425074"/>
            <a:ext cx="6986204" cy="1593258"/>
          </a:xfrm>
          <a:prstGeom prst="rect">
            <a:avLst/>
          </a:prstGeom>
        </p:spPr>
        <p:txBody>
          <a:bodyPr lIns="0" tIns="0" rIns="0" bIns="0" rtlCol="0" anchor="t">
            <a:spAutoFit/>
          </a:bodyPr>
          <a:lstStyle/>
          <a:p>
            <a:pPr algn="just">
              <a:lnSpc>
                <a:spcPts val="6062"/>
              </a:lnSpc>
            </a:pPr>
            <a:r>
              <a:rPr lang="en-US" sz="6381">
                <a:solidFill>
                  <a:srgbClr val="F9F9F9"/>
                </a:solidFill>
                <a:latin typeface="Lovelo"/>
                <a:ea typeface="Lovelo"/>
                <a:cs typeface="Lovelo"/>
                <a:sym typeface="Lovelo"/>
              </a:rPr>
              <a:t>GEOGRAPHIC</a:t>
            </a:r>
          </a:p>
          <a:p>
            <a:pPr algn="just">
              <a:lnSpc>
                <a:spcPts val="6062"/>
              </a:lnSpc>
            </a:pPr>
            <a:r>
              <a:rPr lang="en-US" sz="6381">
                <a:solidFill>
                  <a:srgbClr val="F9F9F9"/>
                </a:solidFill>
                <a:latin typeface="Lovelo"/>
                <a:ea typeface="Lovelo"/>
                <a:cs typeface="Lovelo"/>
                <a:sym typeface="Lovelo"/>
              </a:rPr>
              <a:t>LOCATION</a:t>
            </a:r>
          </a:p>
        </p:txBody>
      </p:sp>
      <p:sp>
        <p:nvSpPr>
          <p:cNvPr id="10" name="TextBox 10"/>
          <p:cNvSpPr txBox="1"/>
          <p:nvPr/>
        </p:nvSpPr>
        <p:spPr>
          <a:xfrm>
            <a:off x="1028700" y="4961183"/>
            <a:ext cx="5428601" cy="2288225"/>
          </a:xfrm>
          <a:prstGeom prst="rect">
            <a:avLst/>
          </a:prstGeom>
        </p:spPr>
        <p:txBody>
          <a:bodyPr lIns="0" tIns="0" rIns="0" bIns="0" rtlCol="0" anchor="t">
            <a:spAutoFit/>
          </a:bodyPr>
          <a:lstStyle/>
          <a:p>
            <a:pPr algn="l">
              <a:lnSpc>
                <a:spcPts val="3027"/>
              </a:lnSpc>
              <a:spcBef>
                <a:spcPct val="0"/>
              </a:spcBef>
            </a:pPr>
            <a:r>
              <a:rPr lang="en-US" sz="2162">
                <a:solidFill>
                  <a:srgbClr val="F9F9F9"/>
                </a:solidFill>
                <a:latin typeface="Aileron"/>
                <a:ea typeface="Aileron"/>
                <a:cs typeface="Aileron"/>
                <a:sym typeface="Aileron"/>
              </a:rPr>
              <a:t>Lorem ipsum dolor sit amet, consectetur adipiscing elit. Curabitur hendrerit et lectus eu imperdiet. Donec iaculis sapien euismod, pharetra eros vitae, pulvinar turpis. Vestibulum at dui sit amet leo accumsan pulvinar.</a:t>
            </a:r>
          </a:p>
        </p:txBody>
      </p:sp>
      <p:sp>
        <p:nvSpPr>
          <p:cNvPr id="11" name="Freeform 11"/>
          <p:cNvSpPr/>
          <p:nvPr/>
        </p:nvSpPr>
        <p:spPr>
          <a:xfrm>
            <a:off x="13479507" y="5719962"/>
            <a:ext cx="7275105" cy="3994694"/>
          </a:xfrm>
          <a:custGeom>
            <a:avLst/>
            <a:gdLst/>
            <a:ahLst/>
            <a:cxnLst/>
            <a:rect l="l" t="t" r="r" b="b"/>
            <a:pathLst>
              <a:path w="7275105" h="3994694">
                <a:moveTo>
                  <a:pt x="0" y="0"/>
                </a:moveTo>
                <a:lnTo>
                  <a:pt x="7275105" y="0"/>
                </a:lnTo>
                <a:lnTo>
                  <a:pt x="7275105" y="3994694"/>
                </a:lnTo>
                <a:lnTo>
                  <a:pt x="0" y="3994694"/>
                </a:lnTo>
                <a:lnTo>
                  <a:pt x="0" y="0"/>
                </a:lnTo>
                <a:close/>
              </a:path>
            </a:pathLst>
          </a:custGeom>
          <a:blipFill>
            <a:blip r:embed="rId4">
              <a:alphaModFix amt="61000"/>
            </a:blip>
            <a:stretch>
              <a:fillRect/>
            </a:stretch>
          </a:blipFill>
        </p:spPr>
      </p:sp>
      <p:sp>
        <p:nvSpPr>
          <p:cNvPr id="12" name="Freeform 12"/>
          <p:cNvSpPr/>
          <p:nvPr/>
        </p:nvSpPr>
        <p:spPr>
          <a:xfrm>
            <a:off x="7886679" y="6133870"/>
            <a:ext cx="3750076" cy="2059132"/>
          </a:xfrm>
          <a:custGeom>
            <a:avLst/>
            <a:gdLst/>
            <a:ahLst/>
            <a:cxnLst/>
            <a:rect l="l" t="t" r="r" b="b"/>
            <a:pathLst>
              <a:path w="3750076" h="2059132">
                <a:moveTo>
                  <a:pt x="0" y="0"/>
                </a:moveTo>
                <a:lnTo>
                  <a:pt x="3750075" y="0"/>
                </a:lnTo>
                <a:lnTo>
                  <a:pt x="3750075" y="2059133"/>
                </a:lnTo>
                <a:lnTo>
                  <a:pt x="0" y="2059133"/>
                </a:lnTo>
                <a:lnTo>
                  <a:pt x="0" y="0"/>
                </a:lnTo>
                <a:close/>
              </a:path>
            </a:pathLst>
          </a:custGeom>
          <a:blipFill>
            <a:blip r:embed="rId4">
              <a:alphaModFix amt="61000"/>
            </a:blip>
            <a:stretch>
              <a:fillRect/>
            </a:stretch>
          </a:blipFill>
        </p:spPr>
      </p:sp>
      <p:sp>
        <p:nvSpPr>
          <p:cNvPr id="13" name="Freeform 13"/>
          <p:cNvSpPr/>
          <p:nvPr/>
        </p:nvSpPr>
        <p:spPr>
          <a:xfrm>
            <a:off x="8791178" y="2324038"/>
            <a:ext cx="4974247" cy="6665657"/>
          </a:xfrm>
          <a:custGeom>
            <a:avLst/>
            <a:gdLst/>
            <a:ahLst/>
            <a:cxnLst/>
            <a:rect l="l" t="t" r="r" b="b"/>
            <a:pathLst>
              <a:path w="4974247" h="6665657">
                <a:moveTo>
                  <a:pt x="0" y="0"/>
                </a:moveTo>
                <a:lnTo>
                  <a:pt x="4974247" y="0"/>
                </a:lnTo>
                <a:lnTo>
                  <a:pt x="4974247" y="6665657"/>
                </a:lnTo>
                <a:lnTo>
                  <a:pt x="0" y="6665657"/>
                </a:lnTo>
                <a:lnTo>
                  <a:pt x="0" y="0"/>
                </a:lnTo>
                <a:close/>
              </a:path>
            </a:pathLst>
          </a:custGeom>
          <a:blipFill>
            <a:blip r:embed="rId5"/>
            <a:stretch>
              <a:fillRect/>
            </a:stretch>
          </a:blipFill>
        </p:spPr>
      </p:sp>
      <p:sp>
        <p:nvSpPr>
          <p:cNvPr id="14" name="TextBox 14"/>
          <p:cNvSpPr txBox="1"/>
          <p:nvPr/>
        </p:nvSpPr>
        <p:spPr>
          <a:xfrm>
            <a:off x="1028700" y="8951595"/>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www.reallygreatsite.com </a:t>
            </a:r>
          </a:p>
        </p:txBody>
      </p:sp>
      <p:sp>
        <p:nvSpPr>
          <p:cNvPr id="15" name="TextBox 15"/>
          <p:cNvSpPr txBox="1"/>
          <p:nvPr/>
        </p:nvSpPr>
        <p:spPr>
          <a:xfrm>
            <a:off x="7241309" y="8951595"/>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hello@reallygreatsite.com</a:t>
            </a:r>
          </a:p>
        </p:txBody>
      </p:sp>
      <p:sp>
        <p:nvSpPr>
          <p:cNvPr id="16" name="TextBox 16"/>
          <p:cNvSpPr txBox="1"/>
          <p:nvPr/>
        </p:nvSpPr>
        <p:spPr>
          <a:xfrm>
            <a:off x="12932699" y="8951595"/>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123 Anywhere Street., Any City</a:t>
            </a:r>
          </a:p>
        </p:txBody>
      </p:sp>
      <p:sp>
        <p:nvSpPr>
          <p:cNvPr id="17" name="TextBox 17"/>
          <p:cNvSpPr txBox="1"/>
          <p:nvPr/>
        </p:nvSpPr>
        <p:spPr>
          <a:xfrm>
            <a:off x="1354725" y="1081501"/>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Country Introduction Peru</a:t>
            </a:r>
          </a:p>
        </p:txBody>
      </p:sp>
      <p:sp>
        <p:nvSpPr>
          <p:cNvPr id="18" name="TextBox 18"/>
          <p:cNvSpPr txBox="1"/>
          <p:nvPr/>
        </p:nvSpPr>
        <p:spPr>
          <a:xfrm>
            <a:off x="7241306" y="1081501"/>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Visit the Country</a:t>
            </a:r>
          </a:p>
        </p:txBody>
      </p:sp>
      <p:sp>
        <p:nvSpPr>
          <p:cNvPr id="19" name="TextBox 19"/>
          <p:cNvSpPr txBox="1"/>
          <p:nvPr/>
        </p:nvSpPr>
        <p:spPr>
          <a:xfrm>
            <a:off x="12606674" y="1081501"/>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28  May, 2026</a:t>
            </a:r>
          </a:p>
        </p:txBody>
      </p:sp>
      <p:sp>
        <p:nvSpPr>
          <p:cNvPr id="20" name="Freeform 20"/>
          <p:cNvSpPr/>
          <p:nvPr/>
        </p:nvSpPr>
        <p:spPr>
          <a:xfrm>
            <a:off x="6292707" y="1887697"/>
            <a:ext cx="10992895" cy="6036099"/>
          </a:xfrm>
          <a:custGeom>
            <a:avLst/>
            <a:gdLst/>
            <a:ahLst/>
            <a:cxnLst/>
            <a:rect l="l" t="t" r="r" b="b"/>
            <a:pathLst>
              <a:path w="10992895" h="6036099">
                <a:moveTo>
                  <a:pt x="0" y="0"/>
                </a:moveTo>
                <a:lnTo>
                  <a:pt x="10992895" y="0"/>
                </a:lnTo>
                <a:lnTo>
                  <a:pt x="10992895" y="6036098"/>
                </a:lnTo>
                <a:lnTo>
                  <a:pt x="0" y="6036098"/>
                </a:lnTo>
                <a:lnTo>
                  <a:pt x="0" y="0"/>
                </a:lnTo>
                <a:close/>
              </a:path>
            </a:pathLst>
          </a:custGeom>
          <a:blipFill>
            <a:blip r:embed="rId4">
              <a:alphaModFix amt="61000"/>
            </a:blip>
            <a:stretch>
              <a:fillRect/>
            </a:stretch>
          </a:blipFill>
        </p:spPr>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60" r="-60"/>
            </a:stretch>
          </a:blipFill>
        </p:spPr>
      </p:sp>
      <p:sp>
        <p:nvSpPr>
          <p:cNvPr id="3" name="Freeform 3"/>
          <p:cNvSpPr/>
          <p:nvPr/>
        </p:nvSpPr>
        <p:spPr>
          <a:xfrm>
            <a:off x="12835758" y="-1167331"/>
            <a:ext cx="5924870" cy="8130181"/>
          </a:xfrm>
          <a:custGeom>
            <a:avLst/>
            <a:gdLst/>
            <a:ahLst/>
            <a:cxnLst/>
            <a:rect l="l" t="t" r="r" b="b"/>
            <a:pathLst>
              <a:path w="5924870" h="8130181">
                <a:moveTo>
                  <a:pt x="0" y="0"/>
                </a:moveTo>
                <a:lnTo>
                  <a:pt x="5924870" y="0"/>
                </a:lnTo>
                <a:lnTo>
                  <a:pt x="5924870" y="8130181"/>
                </a:lnTo>
                <a:lnTo>
                  <a:pt x="0" y="8130181"/>
                </a:lnTo>
                <a:lnTo>
                  <a:pt x="0" y="0"/>
                </a:lnTo>
                <a:close/>
              </a:path>
            </a:pathLst>
          </a:custGeom>
          <a:blipFill>
            <a:blip>
              <a:alphaModFix amt="38000"/>
              <a:extLst>
                <a:ext uri="{96DAC541-7B7A-43D3-8B79-37D633B846F1}">
                  <asvg:svgBlip xmlns:asvg="http://schemas.microsoft.com/office/drawing/2016/SVG/main" r:embed="rId3"/>
                </a:ext>
              </a:extLst>
            </a:blip>
            <a:stretch>
              <a:fillRect/>
            </a:stretch>
          </a:blipFill>
        </p:spPr>
      </p:sp>
      <p:sp>
        <p:nvSpPr>
          <p:cNvPr id="4" name="Freeform 4"/>
          <p:cNvSpPr/>
          <p:nvPr/>
        </p:nvSpPr>
        <p:spPr>
          <a:xfrm>
            <a:off x="-3948630" y="5166090"/>
            <a:ext cx="7275105" cy="3994694"/>
          </a:xfrm>
          <a:custGeom>
            <a:avLst/>
            <a:gdLst/>
            <a:ahLst/>
            <a:cxnLst/>
            <a:rect l="l" t="t" r="r" b="b"/>
            <a:pathLst>
              <a:path w="7275105" h="3994694">
                <a:moveTo>
                  <a:pt x="0" y="0"/>
                </a:moveTo>
                <a:lnTo>
                  <a:pt x="7275105" y="0"/>
                </a:lnTo>
                <a:lnTo>
                  <a:pt x="7275105" y="3994693"/>
                </a:lnTo>
                <a:lnTo>
                  <a:pt x="0" y="3994693"/>
                </a:lnTo>
                <a:lnTo>
                  <a:pt x="0" y="0"/>
                </a:lnTo>
                <a:close/>
              </a:path>
            </a:pathLst>
          </a:custGeom>
          <a:blipFill>
            <a:blip r:embed="rId4">
              <a:alphaModFix amt="61000"/>
            </a:blip>
            <a:stretch>
              <a:fillRect/>
            </a:stretch>
          </a:blipFill>
        </p:spPr>
      </p:sp>
      <p:sp>
        <p:nvSpPr>
          <p:cNvPr id="5" name="Freeform 5"/>
          <p:cNvSpPr/>
          <p:nvPr/>
        </p:nvSpPr>
        <p:spPr>
          <a:xfrm>
            <a:off x="-2181869" y="2068780"/>
            <a:ext cx="5924870" cy="8130181"/>
          </a:xfrm>
          <a:custGeom>
            <a:avLst/>
            <a:gdLst/>
            <a:ahLst/>
            <a:cxnLst/>
            <a:rect l="l" t="t" r="r" b="b"/>
            <a:pathLst>
              <a:path w="5924870" h="8130181">
                <a:moveTo>
                  <a:pt x="0" y="0"/>
                </a:moveTo>
                <a:lnTo>
                  <a:pt x="5924870" y="0"/>
                </a:lnTo>
                <a:lnTo>
                  <a:pt x="5924870" y="8130181"/>
                </a:lnTo>
                <a:lnTo>
                  <a:pt x="0" y="8130181"/>
                </a:lnTo>
                <a:lnTo>
                  <a:pt x="0" y="0"/>
                </a:lnTo>
                <a:close/>
              </a:path>
            </a:pathLst>
          </a:custGeom>
          <a:blipFill>
            <a:blip>
              <a:alphaModFix amt="51000"/>
              <a:extLst>
                <a:ext uri="{96DAC541-7B7A-43D3-8B79-37D633B846F1}">
                  <asvg:svgBlip xmlns:asvg="http://schemas.microsoft.com/office/drawing/2016/SVG/main" r:embed="rId3"/>
                </a:ext>
              </a:extLst>
            </a:blip>
            <a:stretch>
              <a:fillRect/>
            </a:stretch>
          </a:blipFill>
        </p:spPr>
      </p:sp>
      <p:grpSp>
        <p:nvGrpSpPr>
          <p:cNvPr id="6" name="Group 6"/>
          <p:cNvGrpSpPr/>
          <p:nvPr/>
        </p:nvGrpSpPr>
        <p:grpSpPr>
          <a:xfrm>
            <a:off x="1028700" y="1028700"/>
            <a:ext cx="16230600" cy="450407"/>
            <a:chOff x="0" y="0"/>
            <a:chExt cx="14644786" cy="406400"/>
          </a:xfrm>
        </p:grpSpPr>
        <p:sp>
          <p:nvSpPr>
            <p:cNvPr id="7" name="Freeform 7"/>
            <p:cNvSpPr/>
            <p:nvPr/>
          </p:nvSpPr>
          <p:spPr>
            <a:xfrm>
              <a:off x="0" y="0"/>
              <a:ext cx="14644785" cy="406400"/>
            </a:xfrm>
            <a:custGeom>
              <a:avLst/>
              <a:gdLst/>
              <a:ahLst/>
              <a:cxnLst/>
              <a:rect l="l" t="t" r="r" b="b"/>
              <a:pathLst>
                <a:path w="14644785" h="406400">
                  <a:moveTo>
                    <a:pt x="14441585" y="0"/>
                  </a:moveTo>
                  <a:cubicBezTo>
                    <a:pt x="14553811" y="0"/>
                    <a:pt x="14644785" y="90976"/>
                    <a:pt x="14644785" y="203200"/>
                  </a:cubicBezTo>
                  <a:cubicBezTo>
                    <a:pt x="14644785" y="315424"/>
                    <a:pt x="14553811" y="406400"/>
                    <a:pt x="14441585" y="406400"/>
                  </a:cubicBezTo>
                  <a:lnTo>
                    <a:pt x="203200" y="406400"/>
                  </a:lnTo>
                  <a:cubicBezTo>
                    <a:pt x="90976" y="406400"/>
                    <a:pt x="0" y="315424"/>
                    <a:pt x="0" y="203200"/>
                  </a:cubicBezTo>
                  <a:cubicBezTo>
                    <a:pt x="0" y="90976"/>
                    <a:pt x="90976" y="0"/>
                    <a:pt x="203200" y="0"/>
                  </a:cubicBezTo>
                  <a:close/>
                </a:path>
              </a:pathLst>
            </a:custGeom>
            <a:solidFill>
              <a:srgbClr val="151918">
                <a:alpha val="68627"/>
              </a:srgbClr>
            </a:solidFill>
          </p:spPr>
        </p:sp>
        <p:sp>
          <p:nvSpPr>
            <p:cNvPr id="8" name="TextBox 8"/>
            <p:cNvSpPr txBox="1"/>
            <p:nvPr/>
          </p:nvSpPr>
          <p:spPr>
            <a:xfrm>
              <a:off x="0" y="-38100"/>
              <a:ext cx="14644786" cy="444500"/>
            </a:xfrm>
            <a:prstGeom prst="rect">
              <a:avLst/>
            </a:prstGeom>
          </p:spPr>
          <p:txBody>
            <a:bodyPr lIns="50800" tIns="50800" rIns="50800" bIns="50800" rtlCol="0" anchor="ctr"/>
            <a:lstStyle/>
            <a:p>
              <a:pPr algn="ctr">
                <a:lnSpc>
                  <a:spcPts val="2520"/>
                </a:lnSpc>
              </a:pPr>
              <a:endParaRPr/>
            </a:p>
          </p:txBody>
        </p:sp>
      </p:grpSp>
      <p:grpSp>
        <p:nvGrpSpPr>
          <p:cNvPr id="9" name="Group 9"/>
          <p:cNvGrpSpPr>
            <a:grpSpLocks noChangeAspect="1"/>
          </p:cNvGrpSpPr>
          <p:nvPr/>
        </p:nvGrpSpPr>
        <p:grpSpPr>
          <a:xfrm rot="-579303">
            <a:off x="9103232" y="2395148"/>
            <a:ext cx="4516075" cy="5246370"/>
            <a:chOff x="0" y="0"/>
            <a:chExt cx="5466080" cy="6350000"/>
          </a:xfrm>
        </p:grpSpPr>
        <p:sp>
          <p:nvSpPr>
            <p:cNvPr id="10" name="Freeform 10"/>
            <p:cNvSpPr/>
            <p:nvPr/>
          </p:nvSpPr>
          <p:spPr>
            <a:xfrm>
              <a:off x="0" y="0"/>
              <a:ext cx="5438261" cy="6348730"/>
            </a:xfrm>
            <a:custGeom>
              <a:avLst/>
              <a:gdLst/>
              <a:ahLst/>
              <a:cxnLst/>
              <a:rect l="l" t="t" r="r" b="b"/>
              <a:pathLst>
                <a:path w="5438261" h="6348730">
                  <a:moveTo>
                    <a:pt x="5419090" y="0"/>
                  </a:moveTo>
                  <a:lnTo>
                    <a:pt x="19050" y="0"/>
                  </a:lnTo>
                  <a:cubicBezTo>
                    <a:pt x="8890" y="0"/>
                    <a:pt x="0" y="8890"/>
                    <a:pt x="0" y="20320"/>
                  </a:cubicBezTo>
                  <a:lnTo>
                    <a:pt x="0" y="6329680"/>
                  </a:lnTo>
                  <a:cubicBezTo>
                    <a:pt x="0" y="6339840"/>
                    <a:pt x="8890" y="6348730"/>
                    <a:pt x="19050" y="6348730"/>
                  </a:cubicBezTo>
                  <a:lnTo>
                    <a:pt x="5419090" y="6348730"/>
                  </a:lnTo>
                  <a:cubicBezTo>
                    <a:pt x="5429250" y="6348730"/>
                    <a:pt x="5438140" y="6339840"/>
                    <a:pt x="5438140" y="6329680"/>
                  </a:cubicBezTo>
                  <a:lnTo>
                    <a:pt x="5438140" y="20320"/>
                  </a:lnTo>
                  <a:cubicBezTo>
                    <a:pt x="5439410" y="8890"/>
                    <a:pt x="5430520" y="0"/>
                    <a:pt x="5419090" y="0"/>
                  </a:cubicBezTo>
                  <a:close/>
                  <a:moveTo>
                    <a:pt x="5137150" y="314960"/>
                  </a:moveTo>
                  <a:lnTo>
                    <a:pt x="5137150" y="4970780"/>
                  </a:lnTo>
                  <a:cubicBezTo>
                    <a:pt x="5137150" y="4980940"/>
                    <a:pt x="5128260" y="4989830"/>
                    <a:pt x="5118100" y="4989830"/>
                  </a:cubicBezTo>
                  <a:lnTo>
                    <a:pt x="266700" y="4989830"/>
                  </a:lnTo>
                  <a:cubicBezTo>
                    <a:pt x="256540" y="4989830"/>
                    <a:pt x="247650" y="4980940"/>
                    <a:pt x="247650" y="4970780"/>
                  </a:cubicBezTo>
                  <a:lnTo>
                    <a:pt x="247650" y="314960"/>
                  </a:lnTo>
                  <a:cubicBezTo>
                    <a:pt x="247650" y="304800"/>
                    <a:pt x="256540" y="295910"/>
                    <a:pt x="266700" y="295910"/>
                  </a:cubicBezTo>
                  <a:lnTo>
                    <a:pt x="5118100" y="295910"/>
                  </a:lnTo>
                  <a:cubicBezTo>
                    <a:pt x="5129530" y="294640"/>
                    <a:pt x="5137150" y="303530"/>
                    <a:pt x="5137150" y="314960"/>
                  </a:cubicBezTo>
                  <a:close/>
                </a:path>
              </a:pathLst>
            </a:custGeom>
            <a:solidFill>
              <a:srgbClr val="5678A4"/>
            </a:solidFill>
          </p:spPr>
        </p:sp>
        <p:sp>
          <p:nvSpPr>
            <p:cNvPr id="11" name="Freeform 11"/>
            <p:cNvSpPr/>
            <p:nvPr/>
          </p:nvSpPr>
          <p:spPr>
            <a:xfrm>
              <a:off x="247650" y="294640"/>
              <a:ext cx="4889500" cy="4693920"/>
            </a:xfrm>
            <a:custGeom>
              <a:avLst/>
              <a:gdLst/>
              <a:ahLst/>
              <a:cxnLst/>
              <a:rect l="l" t="t" r="r" b="b"/>
              <a:pathLst>
                <a:path w="4889500" h="4693920">
                  <a:moveTo>
                    <a:pt x="4870450" y="0"/>
                  </a:moveTo>
                  <a:lnTo>
                    <a:pt x="19050" y="0"/>
                  </a:lnTo>
                  <a:cubicBezTo>
                    <a:pt x="8890" y="0"/>
                    <a:pt x="0" y="8890"/>
                    <a:pt x="0" y="19050"/>
                  </a:cubicBezTo>
                  <a:lnTo>
                    <a:pt x="0" y="4674870"/>
                  </a:lnTo>
                  <a:cubicBezTo>
                    <a:pt x="0" y="4686300"/>
                    <a:pt x="8890" y="4693920"/>
                    <a:pt x="19050" y="4693920"/>
                  </a:cubicBezTo>
                  <a:lnTo>
                    <a:pt x="4870450" y="4693920"/>
                  </a:lnTo>
                  <a:cubicBezTo>
                    <a:pt x="4880610" y="4693920"/>
                    <a:pt x="4889500" y="4685030"/>
                    <a:pt x="4889500" y="4674870"/>
                  </a:cubicBezTo>
                  <a:lnTo>
                    <a:pt x="4889500" y="20320"/>
                  </a:lnTo>
                  <a:cubicBezTo>
                    <a:pt x="4889500" y="8890"/>
                    <a:pt x="4881880" y="0"/>
                    <a:pt x="4870450" y="0"/>
                  </a:cubicBezTo>
                  <a:close/>
                </a:path>
              </a:pathLst>
            </a:custGeom>
            <a:blipFill>
              <a:blip r:embed="rId5"/>
              <a:stretch>
                <a:fillRect t="-28124" b="-28124"/>
              </a:stretch>
            </a:blipFill>
          </p:spPr>
        </p:sp>
        <p:sp>
          <p:nvSpPr>
            <p:cNvPr id="12" name="Freeform 12"/>
            <p:cNvSpPr/>
            <p:nvPr/>
          </p:nvSpPr>
          <p:spPr>
            <a:xfrm>
              <a:off x="1270" y="6350"/>
              <a:ext cx="5457190" cy="6342380"/>
            </a:xfrm>
            <a:custGeom>
              <a:avLst/>
              <a:gdLst/>
              <a:ahLst/>
              <a:cxnLst/>
              <a:rect l="l" t="t" r="r" b="b"/>
              <a:pathLst>
                <a:path w="5457190" h="6342380">
                  <a:moveTo>
                    <a:pt x="5137150" y="302260"/>
                  </a:moveTo>
                  <a:cubicBezTo>
                    <a:pt x="5137150" y="302260"/>
                    <a:pt x="5133340" y="290830"/>
                    <a:pt x="5119370" y="289560"/>
                  </a:cubicBezTo>
                  <a:lnTo>
                    <a:pt x="248920" y="289560"/>
                  </a:lnTo>
                  <a:cubicBezTo>
                    <a:pt x="240030" y="289560"/>
                    <a:pt x="228600" y="293370"/>
                    <a:pt x="228600" y="303530"/>
                  </a:cubicBezTo>
                  <a:lnTo>
                    <a:pt x="232410" y="312420"/>
                  </a:lnTo>
                  <a:cubicBezTo>
                    <a:pt x="236220" y="307340"/>
                    <a:pt x="242570" y="304800"/>
                    <a:pt x="248920" y="304800"/>
                  </a:cubicBezTo>
                  <a:lnTo>
                    <a:pt x="5123180" y="304800"/>
                  </a:lnTo>
                  <a:lnTo>
                    <a:pt x="5123180" y="4966970"/>
                  </a:lnTo>
                  <a:cubicBezTo>
                    <a:pt x="5123180" y="4973320"/>
                    <a:pt x="5120640" y="4979670"/>
                    <a:pt x="5115560" y="4983480"/>
                  </a:cubicBezTo>
                  <a:lnTo>
                    <a:pt x="5120640" y="4983480"/>
                  </a:lnTo>
                  <a:cubicBezTo>
                    <a:pt x="5129530" y="4983480"/>
                    <a:pt x="5137150" y="4975860"/>
                    <a:pt x="5137150" y="4966970"/>
                  </a:cubicBezTo>
                  <a:lnTo>
                    <a:pt x="5137150" y="302260"/>
                  </a:lnTo>
                  <a:close/>
                  <a:moveTo>
                    <a:pt x="5438140" y="6324600"/>
                  </a:moveTo>
                  <a:lnTo>
                    <a:pt x="20320" y="6324600"/>
                  </a:lnTo>
                  <a:lnTo>
                    <a:pt x="20320" y="12700"/>
                  </a:lnTo>
                  <a:lnTo>
                    <a:pt x="6350" y="0"/>
                  </a:lnTo>
                  <a:lnTo>
                    <a:pt x="5080" y="0"/>
                  </a:lnTo>
                  <a:cubicBezTo>
                    <a:pt x="2540" y="3810"/>
                    <a:pt x="0" y="7620"/>
                    <a:pt x="0" y="12700"/>
                  </a:cubicBezTo>
                  <a:lnTo>
                    <a:pt x="0" y="6323330"/>
                  </a:lnTo>
                  <a:cubicBezTo>
                    <a:pt x="0" y="6334760"/>
                    <a:pt x="8890" y="6342380"/>
                    <a:pt x="19050" y="6342380"/>
                  </a:cubicBezTo>
                  <a:lnTo>
                    <a:pt x="5444490" y="6342380"/>
                  </a:lnTo>
                  <a:cubicBezTo>
                    <a:pt x="5449570" y="6342380"/>
                    <a:pt x="5453380" y="6341110"/>
                    <a:pt x="5457190" y="6337300"/>
                  </a:cubicBezTo>
                  <a:lnTo>
                    <a:pt x="5438140" y="6324600"/>
                  </a:lnTo>
                  <a:close/>
                </a:path>
              </a:pathLst>
            </a:custGeom>
            <a:solidFill>
              <a:srgbClr val="3C3333"/>
            </a:solidFill>
          </p:spPr>
        </p:sp>
        <p:sp>
          <p:nvSpPr>
            <p:cNvPr id="13" name="Freeform 13"/>
            <p:cNvSpPr/>
            <p:nvPr/>
          </p:nvSpPr>
          <p:spPr>
            <a:xfrm>
              <a:off x="7620" y="0"/>
              <a:ext cx="5458460" cy="6344920"/>
            </a:xfrm>
            <a:custGeom>
              <a:avLst/>
              <a:gdLst/>
              <a:ahLst/>
              <a:cxnLst/>
              <a:rect l="l" t="t" r="r" b="b"/>
              <a:pathLst>
                <a:path w="5458460" h="6344920">
                  <a:moveTo>
                    <a:pt x="5125720" y="4987290"/>
                  </a:moveTo>
                  <a:cubicBezTo>
                    <a:pt x="5121910" y="4992370"/>
                    <a:pt x="5116830" y="4994910"/>
                    <a:pt x="5110480" y="4994910"/>
                  </a:cubicBezTo>
                  <a:lnTo>
                    <a:pt x="243840" y="4994910"/>
                  </a:lnTo>
                  <a:cubicBezTo>
                    <a:pt x="237490" y="4994910"/>
                    <a:pt x="231140" y="4992370"/>
                    <a:pt x="227330" y="4986020"/>
                  </a:cubicBezTo>
                  <a:cubicBezTo>
                    <a:pt x="222250" y="4982210"/>
                    <a:pt x="219710" y="4977130"/>
                    <a:pt x="219710" y="4970780"/>
                  </a:cubicBezTo>
                  <a:lnTo>
                    <a:pt x="219710" y="314960"/>
                  </a:lnTo>
                  <a:cubicBezTo>
                    <a:pt x="219710" y="309880"/>
                    <a:pt x="222250" y="304800"/>
                    <a:pt x="226060" y="300990"/>
                  </a:cubicBezTo>
                  <a:lnTo>
                    <a:pt x="240030" y="311150"/>
                  </a:lnTo>
                  <a:lnTo>
                    <a:pt x="240030" y="4975860"/>
                  </a:lnTo>
                  <a:lnTo>
                    <a:pt x="5110480" y="4975860"/>
                  </a:lnTo>
                  <a:cubicBezTo>
                    <a:pt x="5113020" y="4975860"/>
                    <a:pt x="5115560" y="4974590"/>
                    <a:pt x="5116830" y="4974590"/>
                  </a:cubicBezTo>
                  <a:lnTo>
                    <a:pt x="5125720" y="4987290"/>
                  </a:lnTo>
                  <a:close/>
                  <a:moveTo>
                    <a:pt x="5458460" y="19050"/>
                  </a:moveTo>
                  <a:lnTo>
                    <a:pt x="5458460" y="6330950"/>
                  </a:lnTo>
                  <a:cubicBezTo>
                    <a:pt x="5458460" y="6336030"/>
                    <a:pt x="5455920" y="6341110"/>
                    <a:pt x="5450840" y="6344920"/>
                  </a:cubicBezTo>
                  <a:lnTo>
                    <a:pt x="5429250" y="6329680"/>
                  </a:lnTo>
                  <a:lnTo>
                    <a:pt x="5429250" y="20320"/>
                  </a:lnTo>
                  <a:lnTo>
                    <a:pt x="13970" y="20320"/>
                  </a:lnTo>
                  <a:lnTo>
                    <a:pt x="0" y="7620"/>
                  </a:lnTo>
                  <a:cubicBezTo>
                    <a:pt x="3810" y="2540"/>
                    <a:pt x="8890" y="0"/>
                    <a:pt x="15240" y="0"/>
                  </a:cubicBezTo>
                  <a:lnTo>
                    <a:pt x="5439410" y="0"/>
                  </a:lnTo>
                  <a:cubicBezTo>
                    <a:pt x="5449570" y="0"/>
                    <a:pt x="5458460" y="8890"/>
                    <a:pt x="5458460" y="19050"/>
                  </a:cubicBezTo>
                  <a:close/>
                  <a:moveTo>
                    <a:pt x="5455920" y="30480"/>
                  </a:moveTo>
                  <a:cubicBezTo>
                    <a:pt x="5453380" y="26670"/>
                    <a:pt x="5450840" y="24130"/>
                    <a:pt x="5447030" y="21590"/>
                  </a:cubicBezTo>
                  <a:lnTo>
                    <a:pt x="5455920" y="30480"/>
                  </a:lnTo>
                  <a:close/>
                </a:path>
              </a:pathLst>
            </a:custGeom>
            <a:solidFill>
              <a:srgbClr val="FFFFFF"/>
            </a:solidFill>
          </p:spPr>
        </p:sp>
      </p:grpSp>
      <p:grpSp>
        <p:nvGrpSpPr>
          <p:cNvPr id="14" name="Group 14"/>
          <p:cNvGrpSpPr>
            <a:grpSpLocks noChangeAspect="1"/>
          </p:cNvGrpSpPr>
          <p:nvPr/>
        </p:nvGrpSpPr>
        <p:grpSpPr>
          <a:xfrm rot="926665">
            <a:off x="12126201" y="3086474"/>
            <a:ext cx="4516075" cy="5246370"/>
            <a:chOff x="0" y="0"/>
            <a:chExt cx="5466080" cy="6350000"/>
          </a:xfrm>
        </p:grpSpPr>
        <p:sp>
          <p:nvSpPr>
            <p:cNvPr id="15" name="Freeform 15"/>
            <p:cNvSpPr/>
            <p:nvPr/>
          </p:nvSpPr>
          <p:spPr>
            <a:xfrm>
              <a:off x="0" y="0"/>
              <a:ext cx="5438261" cy="6348730"/>
            </a:xfrm>
            <a:custGeom>
              <a:avLst/>
              <a:gdLst/>
              <a:ahLst/>
              <a:cxnLst/>
              <a:rect l="l" t="t" r="r" b="b"/>
              <a:pathLst>
                <a:path w="5438261" h="6348730">
                  <a:moveTo>
                    <a:pt x="5419090" y="0"/>
                  </a:moveTo>
                  <a:lnTo>
                    <a:pt x="19050" y="0"/>
                  </a:lnTo>
                  <a:cubicBezTo>
                    <a:pt x="8890" y="0"/>
                    <a:pt x="0" y="8890"/>
                    <a:pt x="0" y="20320"/>
                  </a:cubicBezTo>
                  <a:lnTo>
                    <a:pt x="0" y="6329680"/>
                  </a:lnTo>
                  <a:cubicBezTo>
                    <a:pt x="0" y="6339840"/>
                    <a:pt x="8890" y="6348730"/>
                    <a:pt x="19050" y="6348730"/>
                  </a:cubicBezTo>
                  <a:lnTo>
                    <a:pt x="5419090" y="6348730"/>
                  </a:lnTo>
                  <a:cubicBezTo>
                    <a:pt x="5429250" y="6348730"/>
                    <a:pt x="5438140" y="6339840"/>
                    <a:pt x="5438140" y="6329680"/>
                  </a:cubicBezTo>
                  <a:lnTo>
                    <a:pt x="5438140" y="20320"/>
                  </a:lnTo>
                  <a:cubicBezTo>
                    <a:pt x="5439410" y="8890"/>
                    <a:pt x="5430520" y="0"/>
                    <a:pt x="5419090" y="0"/>
                  </a:cubicBezTo>
                  <a:close/>
                  <a:moveTo>
                    <a:pt x="5137150" y="314960"/>
                  </a:moveTo>
                  <a:lnTo>
                    <a:pt x="5137150" y="4970780"/>
                  </a:lnTo>
                  <a:cubicBezTo>
                    <a:pt x="5137150" y="4980940"/>
                    <a:pt x="5128260" y="4989830"/>
                    <a:pt x="5118100" y="4989830"/>
                  </a:cubicBezTo>
                  <a:lnTo>
                    <a:pt x="266700" y="4989830"/>
                  </a:lnTo>
                  <a:cubicBezTo>
                    <a:pt x="256540" y="4989830"/>
                    <a:pt x="247650" y="4980940"/>
                    <a:pt x="247650" y="4970780"/>
                  </a:cubicBezTo>
                  <a:lnTo>
                    <a:pt x="247650" y="314960"/>
                  </a:lnTo>
                  <a:cubicBezTo>
                    <a:pt x="247650" y="304800"/>
                    <a:pt x="256540" y="295910"/>
                    <a:pt x="266700" y="295910"/>
                  </a:cubicBezTo>
                  <a:lnTo>
                    <a:pt x="5118100" y="295910"/>
                  </a:lnTo>
                  <a:cubicBezTo>
                    <a:pt x="5129530" y="294640"/>
                    <a:pt x="5137150" y="303530"/>
                    <a:pt x="5137150" y="314960"/>
                  </a:cubicBezTo>
                  <a:close/>
                </a:path>
              </a:pathLst>
            </a:custGeom>
            <a:solidFill>
              <a:srgbClr val="5678A4"/>
            </a:solidFill>
          </p:spPr>
        </p:sp>
        <p:sp>
          <p:nvSpPr>
            <p:cNvPr id="16" name="Freeform 16"/>
            <p:cNvSpPr/>
            <p:nvPr/>
          </p:nvSpPr>
          <p:spPr>
            <a:xfrm>
              <a:off x="247650" y="294640"/>
              <a:ext cx="4889500" cy="4693920"/>
            </a:xfrm>
            <a:custGeom>
              <a:avLst/>
              <a:gdLst/>
              <a:ahLst/>
              <a:cxnLst/>
              <a:rect l="l" t="t" r="r" b="b"/>
              <a:pathLst>
                <a:path w="4889500" h="4693920">
                  <a:moveTo>
                    <a:pt x="4870450" y="0"/>
                  </a:moveTo>
                  <a:lnTo>
                    <a:pt x="19050" y="0"/>
                  </a:lnTo>
                  <a:cubicBezTo>
                    <a:pt x="8890" y="0"/>
                    <a:pt x="0" y="8890"/>
                    <a:pt x="0" y="19050"/>
                  </a:cubicBezTo>
                  <a:lnTo>
                    <a:pt x="0" y="4674870"/>
                  </a:lnTo>
                  <a:cubicBezTo>
                    <a:pt x="0" y="4686300"/>
                    <a:pt x="8890" y="4693920"/>
                    <a:pt x="19050" y="4693920"/>
                  </a:cubicBezTo>
                  <a:lnTo>
                    <a:pt x="4870450" y="4693920"/>
                  </a:lnTo>
                  <a:cubicBezTo>
                    <a:pt x="4880610" y="4693920"/>
                    <a:pt x="4889500" y="4685030"/>
                    <a:pt x="4889500" y="4674870"/>
                  </a:cubicBezTo>
                  <a:lnTo>
                    <a:pt x="4889500" y="20320"/>
                  </a:lnTo>
                  <a:cubicBezTo>
                    <a:pt x="4889500" y="8890"/>
                    <a:pt x="4881880" y="0"/>
                    <a:pt x="4870450" y="0"/>
                  </a:cubicBezTo>
                  <a:close/>
                </a:path>
              </a:pathLst>
            </a:custGeom>
            <a:blipFill>
              <a:blip r:embed="rId6"/>
              <a:stretch>
                <a:fillRect l="-21999" r="-21999"/>
              </a:stretch>
            </a:blipFill>
          </p:spPr>
        </p:sp>
        <p:sp>
          <p:nvSpPr>
            <p:cNvPr id="17" name="Freeform 17"/>
            <p:cNvSpPr/>
            <p:nvPr/>
          </p:nvSpPr>
          <p:spPr>
            <a:xfrm>
              <a:off x="1270" y="6350"/>
              <a:ext cx="5457190" cy="6342380"/>
            </a:xfrm>
            <a:custGeom>
              <a:avLst/>
              <a:gdLst/>
              <a:ahLst/>
              <a:cxnLst/>
              <a:rect l="l" t="t" r="r" b="b"/>
              <a:pathLst>
                <a:path w="5457190" h="6342380">
                  <a:moveTo>
                    <a:pt x="5137150" y="302260"/>
                  </a:moveTo>
                  <a:cubicBezTo>
                    <a:pt x="5137150" y="302260"/>
                    <a:pt x="5133340" y="290830"/>
                    <a:pt x="5119370" y="289560"/>
                  </a:cubicBezTo>
                  <a:lnTo>
                    <a:pt x="248920" y="289560"/>
                  </a:lnTo>
                  <a:cubicBezTo>
                    <a:pt x="240030" y="289560"/>
                    <a:pt x="228600" y="293370"/>
                    <a:pt x="228600" y="303530"/>
                  </a:cubicBezTo>
                  <a:lnTo>
                    <a:pt x="232410" y="312420"/>
                  </a:lnTo>
                  <a:cubicBezTo>
                    <a:pt x="236220" y="307340"/>
                    <a:pt x="242570" y="304800"/>
                    <a:pt x="248920" y="304800"/>
                  </a:cubicBezTo>
                  <a:lnTo>
                    <a:pt x="5123180" y="304800"/>
                  </a:lnTo>
                  <a:lnTo>
                    <a:pt x="5123180" y="4966970"/>
                  </a:lnTo>
                  <a:cubicBezTo>
                    <a:pt x="5123180" y="4973320"/>
                    <a:pt x="5120640" y="4979670"/>
                    <a:pt x="5115560" y="4983480"/>
                  </a:cubicBezTo>
                  <a:lnTo>
                    <a:pt x="5120640" y="4983480"/>
                  </a:lnTo>
                  <a:cubicBezTo>
                    <a:pt x="5129530" y="4983480"/>
                    <a:pt x="5137150" y="4975860"/>
                    <a:pt x="5137150" y="4966970"/>
                  </a:cubicBezTo>
                  <a:lnTo>
                    <a:pt x="5137150" y="302260"/>
                  </a:lnTo>
                  <a:close/>
                  <a:moveTo>
                    <a:pt x="5438140" y="6324600"/>
                  </a:moveTo>
                  <a:lnTo>
                    <a:pt x="20320" y="6324600"/>
                  </a:lnTo>
                  <a:lnTo>
                    <a:pt x="20320" y="12700"/>
                  </a:lnTo>
                  <a:lnTo>
                    <a:pt x="6350" y="0"/>
                  </a:lnTo>
                  <a:lnTo>
                    <a:pt x="5080" y="0"/>
                  </a:lnTo>
                  <a:cubicBezTo>
                    <a:pt x="2540" y="3810"/>
                    <a:pt x="0" y="7620"/>
                    <a:pt x="0" y="12700"/>
                  </a:cubicBezTo>
                  <a:lnTo>
                    <a:pt x="0" y="6323330"/>
                  </a:lnTo>
                  <a:cubicBezTo>
                    <a:pt x="0" y="6334760"/>
                    <a:pt x="8890" y="6342380"/>
                    <a:pt x="19050" y="6342380"/>
                  </a:cubicBezTo>
                  <a:lnTo>
                    <a:pt x="5444490" y="6342380"/>
                  </a:lnTo>
                  <a:cubicBezTo>
                    <a:pt x="5449570" y="6342380"/>
                    <a:pt x="5453380" y="6341110"/>
                    <a:pt x="5457190" y="6337300"/>
                  </a:cubicBezTo>
                  <a:lnTo>
                    <a:pt x="5438140" y="6324600"/>
                  </a:lnTo>
                  <a:close/>
                </a:path>
              </a:pathLst>
            </a:custGeom>
            <a:solidFill>
              <a:srgbClr val="3C3333"/>
            </a:solidFill>
          </p:spPr>
        </p:sp>
        <p:sp>
          <p:nvSpPr>
            <p:cNvPr id="18" name="Freeform 18"/>
            <p:cNvSpPr/>
            <p:nvPr/>
          </p:nvSpPr>
          <p:spPr>
            <a:xfrm>
              <a:off x="7620" y="0"/>
              <a:ext cx="5458460" cy="6344920"/>
            </a:xfrm>
            <a:custGeom>
              <a:avLst/>
              <a:gdLst/>
              <a:ahLst/>
              <a:cxnLst/>
              <a:rect l="l" t="t" r="r" b="b"/>
              <a:pathLst>
                <a:path w="5458460" h="6344920">
                  <a:moveTo>
                    <a:pt x="5125720" y="4987290"/>
                  </a:moveTo>
                  <a:cubicBezTo>
                    <a:pt x="5121910" y="4992370"/>
                    <a:pt x="5116830" y="4994910"/>
                    <a:pt x="5110480" y="4994910"/>
                  </a:cubicBezTo>
                  <a:lnTo>
                    <a:pt x="243840" y="4994910"/>
                  </a:lnTo>
                  <a:cubicBezTo>
                    <a:pt x="237490" y="4994910"/>
                    <a:pt x="231140" y="4992370"/>
                    <a:pt x="227330" y="4986020"/>
                  </a:cubicBezTo>
                  <a:cubicBezTo>
                    <a:pt x="222250" y="4982210"/>
                    <a:pt x="219710" y="4977130"/>
                    <a:pt x="219710" y="4970780"/>
                  </a:cubicBezTo>
                  <a:lnTo>
                    <a:pt x="219710" y="314960"/>
                  </a:lnTo>
                  <a:cubicBezTo>
                    <a:pt x="219710" y="309880"/>
                    <a:pt x="222250" y="304800"/>
                    <a:pt x="226060" y="300990"/>
                  </a:cubicBezTo>
                  <a:lnTo>
                    <a:pt x="240030" y="311150"/>
                  </a:lnTo>
                  <a:lnTo>
                    <a:pt x="240030" y="4975860"/>
                  </a:lnTo>
                  <a:lnTo>
                    <a:pt x="5110480" y="4975860"/>
                  </a:lnTo>
                  <a:cubicBezTo>
                    <a:pt x="5113020" y="4975860"/>
                    <a:pt x="5115560" y="4974590"/>
                    <a:pt x="5116830" y="4974590"/>
                  </a:cubicBezTo>
                  <a:lnTo>
                    <a:pt x="5125720" y="4987290"/>
                  </a:lnTo>
                  <a:close/>
                  <a:moveTo>
                    <a:pt x="5458460" y="19050"/>
                  </a:moveTo>
                  <a:lnTo>
                    <a:pt x="5458460" y="6330950"/>
                  </a:lnTo>
                  <a:cubicBezTo>
                    <a:pt x="5458460" y="6336030"/>
                    <a:pt x="5455920" y="6341110"/>
                    <a:pt x="5450840" y="6344920"/>
                  </a:cubicBezTo>
                  <a:lnTo>
                    <a:pt x="5429250" y="6329680"/>
                  </a:lnTo>
                  <a:lnTo>
                    <a:pt x="5429250" y="20320"/>
                  </a:lnTo>
                  <a:lnTo>
                    <a:pt x="13970" y="20320"/>
                  </a:lnTo>
                  <a:lnTo>
                    <a:pt x="0" y="7620"/>
                  </a:lnTo>
                  <a:cubicBezTo>
                    <a:pt x="3810" y="2540"/>
                    <a:pt x="8890" y="0"/>
                    <a:pt x="15240" y="0"/>
                  </a:cubicBezTo>
                  <a:lnTo>
                    <a:pt x="5439410" y="0"/>
                  </a:lnTo>
                  <a:cubicBezTo>
                    <a:pt x="5449570" y="0"/>
                    <a:pt x="5458460" y="8890"/>
                    <a:pt x="5458460" y="19050"/>
                  </a:cubicBezTo>
                  <a:close/>
                  <a:moveTo>
                    <a:pt x="5455920" y="30480"/>
                  </a:moveTo>
                  <a:cubicBezTo>
                    <a:pt x="5453380" y="26670"/>
                    <a:pt x="5450840" y="24130"/>
                    <a:pt x="5447030" y="21590"/>
                  </a:cubicBezTo>
                  <a:lnTo>
                    <a:pt x="5455920" y="30480"/>
                  </a:lnTo>
                  <a:close/>
                </a:path>
              </a:pathLst>
            </a:custGeom>
            <a:solidFill>
              <a:srgbClr val="FFFFFF"/>
            </a:solidFill>
          </p:spPr>
        </p:sp>
      </p:grpSp>
      <p:sp>
        <p:nvSpPr>
          <p:cNvPr id="19" name="Freeform 19"/>
          <p:cNvSpPr/>
          <p:nvPr/>
        </p:nvSpPr>
        <p:spPr>
          <a:xfrm>
            <a:off x="10900372" y="6768125"/>
            <a:ext cx="2235841" cy="1970335"/>
          </a:xfrm>
          <a:custGeom>
            <a:avLst/>
            <a:gdLst/>
            <a:ahLst/>
            <a:cxnLst/>
            <a:rect l="l" t="t" r="r" b="b"/>
            <a:pathLst>
              <a:path w="2235841" h="1970335">
                <a:moveTo>
                  <a:pt x="0" y="0"/>
                </a:moveTo>
                <a:lnTo>
                  <a:pt x="2235840" y="0"/>
                </a:lnTo>
                <a:lnTo>
                  <a:pt x="2235840" y="1970334"/>
                </a:lnTo>
                <a:lnTo>
                  <a:pt x="0" y="1970334"/>
                </a:lnTo>
                <a:lnTo>
                  <a:pt x="0" y="0"/>
                </a:lnTo>
                <a:close/>
              </a:path>
            </a:pathLst>
          </a:custGeom>
          <a:blipFill>
            <a:blip>
              <a:extLst>
                <a:ext uri="{96DAC541-7B7A-43D3-8B79-37D633B846F1}">
                  <asvg:svgBlip xmlns:asvg="http://schemas.microsoft.com/office/drawing/2016/SVG/main" r:embed="rId7"/>
                </a:ext>
              </a:extLst>
            </a:blip>
            <a:stretch>
              <a:fillRect/>
            </a:stretch>
          </a:blipFill>
        </p:spPr>
      </p:sp>
      <p:sp>
        <p:nvSpPr>
          <p:cNvPr id="20" name="TextBox 20"/>
          <p:cNvSpPr txBox="1"/>
          <p:nvPr/>
        </p:nvSpPr>
        <p:spPr>
          <a:xfrm>
            <a:off x="1028700" y="3425074"/>
            <a:ext cx="6986204" cy="1593258"/>
          </a:xfrm>
          <a:prstGeom prst="rect">
            <a:avLst/>
          </a:prstGeom>
        </p:spPr>
        <p:txBody>
          <a:bodyPr lIns="0" tIns="0" rIns="0" bIns="0" rtlCol="0" anchor="t">
            <a:spAutoFit/>
          </a:bodyPr>
          <a:lstStyle/>
          <a:p>
            <a:pPr algn="just">
              <a:lnSpc>
                <a:spcPts val="6062"/>
              </a:lnSpc>
            </a:pPr>
            <a:r>
              <a:rPr lang="en-US" sz="6381">
                <a:solidFill>
                  <a:srgbClr val="F9F9F9"/>
                </a:solidFill>
                <a:latin typeface="Lovelo"/>
                <a:ea typeface="Lovelo"/>
                <a:cs typeface="Lovelo"/>
                <a:sym typeface="Lovelo"/>
              </a:rPr>
              <a:t>BRIEF HISTORY</a:t>
            </a:r>
          </a:p>
          <a:p>
            <a:pPr algn="just">
              <a:lnSpc>
                <a:spcPts val="6062"/>
              </a:lnSpc>
            </a:pPr>
            <a:r>
              <a:rPr lang="en-US" sz="6381">
                <a:solidFill>
                  <a:srgbClr val="F9F9F9"/>
                </a:solidFill>
                <a:latin typeface="Lovelo"/>
                <a:ea typeface="Lovelo"/>
                <a:cs typeface="Lovelo"/>
                <a:sym typeface="Lovelo"/>
              </a:rPr>
              <a:t>OF PERU</a:t>
            </a:r>
          </a:p>
        </p:txBody>
      </p:sp>
      <p:sp>
        <p:nvSpPr>
          <p:cNvPr id="21" name="TextBox 21"/>
          <p:cNvSpPr txBox="1"/>
          <p:nvPr/>
        </p:nvSpPr>
        <p:spPr>
          <a:xfrm>
            <a:off x="1028700" y="4961183"/>
            <a:ext cx="5428601" cy="2288225"/>
          </a:xfrm>
          <a:prstGeom prst="rect">
            <a:avLst/>
          </a:prstGeom>
        </p:spPr>
        <p:txBody>
          <a:bodyPr lIns="0" tIns="0" rIns="0" bIns="0" rtlCol="0" anchor="t">
            <a:spAutoFit/>
          </a:bodyPr>
          <a:lstStyle/>
          <a:p>
            <a:pPr algn="l">
              <a:lnSpc>
                <a:spcPts val="3027"/>
              </a:lnSpc>
              <a:spcBef>
                <a:spcPct val="0"/>
              </a:spcBef>
            </a:pPr>
            <a:r>
              <a:rPr lang="en-US" sz="2162">
                <a:solidFill>
                  <a:srgbClr val="F9F9F9"/>
                </a:solidFill>
                <a:latin typeface="Aileron"/>
                <a:ea typeface="Aileron"/>
                <a:cs typeface="Aileron"/>
                <a:sym typeface="Aileron"/>
              </a:rPr>
              <a:t>Lorem ipsum dolor sit amet, consectetur adipiscing elit. Curabitur hendrerit et lectus eu imperdiet. Donec iaculis sapien euismod, pharetra eros vitae, pulvinar turpis. Vestibulum at dui sit amet leo accumsan pulvinar.</a:t>
            </a:r>
          </a:p>
        </p:txBody>
      </p:sp>
      <p:sp>
        <p:nvSpPr>
          <p:cNvPr id="22" name="TextBox 22"/>
          <p:cNvSpPr txBox="1"/>
          <p:nvPr/>
        </p:nvSpPr>
        <p:spPr>
          <a:xfrm>
            <a:off x="1028700" y="8951595"/>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www.reallygreatsite.com </a:t>
            </a:r>
          </a:p>
        </p:txBody>
      </p:sp>
      <p:sp>
        <p:nvSpPr>
          <p:cNvPr id="23" name="TextBox 23"/>
          <p:cNvSpPr txBox="1"/>
          <p:nvPr/>
        </p:nvSpPr>
        <p:spPr>
          <a:xfrm>
            <a:off x="7241309" y="8951595"/>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hello@reallygreatsite.com</a:t>
            </a:r>
          </a:p>
        </p:txBody>
      </p:sp>
      <p:sp>
        <p:nvSpPr>
          <p:cNvPr id="24" name="TextBox 24"/>
          <p:cNvSpPr txBox="1"/>
          <p:nvPr/>
        </p:nvSpPr>
        <p:spPr>
          <a:xfrm>
            <a:off x="12932699" y="8951595"/>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123 Anywhere Street., Any City</a:t>
            </a:r>
          </a:p>
        </p:txBody>
      </p:sp>
      <p:sp>
        <p:nvSpPr>
          <p:cNvPr id="25" name="TextBox 25"/>
          <p:cNvSpPr txBox="1"/>
          <p:nvPr/>
        </p:nvSpPr>
        <p:spPr>
          <a:xfrm>
            <a:off x="1354725" y="1081501"/>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Country Introduction Peru</a:t>
            </a:r>
          </a:p>
        </p:txBody>
      </p:sp>
      <p:sp>
        <p:nvSpPr>
          <p:cNvPr id="26" name="TextBox 26"/>
          <p:cNvSpPr txBox="1"/>
          <p:nvPr/>
        </p:nvSpPr>
        <p:spPr>
          <a:xfrm>
            <a:off x="7241306" y="1081501"/>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Visit the Country</a:t>
            </a:r>
          </a:p>
        </p:txBody>
      </p:sp>
      <p:sp>
        <p:nvSpPr>
          <p:cNvPr id="27" name="TextBox 27"/>
          <p:cNvSpPr txBox="1"/>
          <p:nvPr/>
        </p:nvSpPr>
        <p:spPr>
          <a:xfrm>
            <a:off x="12606674" y="1081501"/>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28  May, 2026</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60" r="-60"/>
            </a:stretch>
          </a:blipFill>
        </p:spPr>
      </p:sp>
      <p:grpSp>
        <p:nvGrpSpPr>
          <p:cNvPr id="3" name="Group 3"/>
          <p:cNvGrpSpPr/>
          <p:nvPr/>
        </p:nvGrpSpPr>
        <p:grpSpPr>
          <a:xfrm>
            <a:off x="8693074" y="0"/>
            <a:ext cx="10410280" cy="10287000"/>
            <a:chOff x="0" y="0"/>
            <a:chExt cx="2090164" cy="2065412"/>
          </a:xfrm>
        </p:grpSpPr>
        <p:sp>
          <p:nvSpPr>
            <p:cNvPr id="4" name="Freeform 4"/>
            <p:cNvSpPr/>
            <p:nvPr/>
          </p:nvSpPr>
          <p:spPr>
            <a:xfrm>
              <a:off x="0" y="0"/>
              <a:ext cx="2090164" cy="2065412"/>
            </a:xfrm>
            <a:custGeom>
              <a:avLst/>
              <a:gdLst/>
              <a:ahLst/>
              <a:cxnLst/>
              <a:rect l="l" t="t" r="r" b="b"/>
              <a:pathLst>
                <a:path w="2090164" h="2065412">
                  <a:moveTo>
                    <a:pt x="74368" y="0"/>
                  </a:moveTo>
                  <a:lnTo>
                    <a:pt x="2015796" y="0"/>
                  </a:lnTo>
                  <a:cubicBezTo>
                    <a:pt x="2056868" y="0"/>
                    <a:pt x="2090164" y="33296"/>
                    <a:pt x="2090164" y="74368"/>
                  </a:cubicBezTo>
                  <a:lnTo>
                    <a:pt x="2090164" y="1991044"/>
                  </a:lnTo>
                  <a:cubicBezTo>
                    <a:pt x="2090164" y="2010767"/>
                    <a:pt x="2082329" y="2029683"/>
                    <a:pt x="2068382" y="2043630"/>
                  </a:cubicBezTo>
                  <a:cubicBezTo>
                    <a:pt x="2054435" y="2057577"/>
                    <a:pt x="2035520" y="2065412"/>
                    <a:pt x="2015796" y="2065412"/>
                  </a:cubicBezTo>
                  <a:lnTo>
                    <a:pt x="74368" y="2065412"/>
                  </a:lnTo>
                  <a:cubicBezTo>
                    <a:pt x="54644" y="2065412"/>
                    <a:pt x="35729" y="2057577"/>
                    <a:pt x="21782" y="2043630"/>
                  </a:cubicBezTo>
                  <a:cubicBezTo>
                    <a:pt x="7835" y="2029683"/>
                    <a:pt x="0" y="2010767"/>
                    <a:pt x="0" y="1991044"/>
                  </a:cubicBezTo>
                  <a:lnTo>
                    <a:pt x="0" y="74368"/>
                  </a:lnTo>
                  <a:cubicBezTo>
                    <a:pt x="0" y="54644"/>
                    <a:pt x="7835" y="35729"/>
                    <a:pt x="21782" y="21782"/>
                  </a:cubicBezTo>
                  <a:cubicBezTo>
                    <a:pt x="35729" y="7835"/>
                    <a:pt x="54644" y="0"/>
                    <a:pt x="74368" y="0"/>
                  </a:cubicBezTo>
                  <a:close/>
                </a:path>
              </a:pathLst>
            </a:custGeom>
            <a:blipFill>
              <a:blip r:embed="rId3"/>
              <a:stretch>
                <a:fillRect l="-24204" r="-24204"/>
              </a:stretch>
            </a:blipFill>
          </p:spPr>
        </p:sp>
      </p:grpSp>
      <p:sp>
        <p:nvSpPr>
          <p:cNvPr id="5" name="Freeform 5"/>
          <p:cNvSpPr/>
          <p:nvPr/>
        </p:nvSpPr>
        <p:spPr>
          <a:xfrm>
            <a:off x="12835758" y="-1167331"/>
            <a:ext cx="5924870" cy="8130181"/>
          </a:xfrm>
          <a:custGeom>
            <a:avLst/>
            <a:gdLst/>
            <a:ahLst/>
            <a:cxnLst/>
            <a:rect l="l" t="t" r="r" b="b"/>
            <a:pathLst>
              <a:path w="5924870" h="8130181">
                <a:moveTo>
                  <a:pt x="0" y="0"/>
                </a:moveTo>
                <a:lnTo>
                  <a:pt x="5924870" y="0"/>
                </a:lnTo>
                <a:lnTo>
                  <a:pt x="5924870" y="8130181"/>
                </a:lnTo>
                <a:lnTo>
                  <a:pt x="0" y="8130181"/>
                </a:lnTo>
                <a:lnTo>
                  <a:pt x="0" y="0"/>
                </a:lnTo>
                <a:close/>
              </a:path>
            </a:pathLst>
          </a:custGeom>
          <a:blipFill>
            <a:blip>
              <a:alphaModFix amt="62000"/>
              <a:extLst>
                <a:ext uri="{96DAC541-7B7A-43D3-8B79-37D633B846F1}">
                  <asvg:svgBlip xmlns:asvg="http://schemas.microsoft.com/office/drawing/2016/SVG/main" r:embed="rId4"/>
                </a:ext>
              </a:extLst>
            </a:blip>
            <a:stretch>
              <a:fillRect/>
            </a:stretch>
          </a:blipFill>
        </p:spPr>
      </p:sp>
      <p:sp>
        <p:nvSpPr>
          <p:cNvPr id="6" name="Freeform 6"/>
          <p:cNvSpPr/>
          <p:nvPr/>
        </p:nvSpPr>
        <p:spPr>
          <a:xfrm>
            <a:off x="-3948630" y="5166090"/>
            <a:ext cx="7275105" cy="3994694"/>
          </a:xfrm>
          <a:custGeom>
            <a:avLst/>
            <a:gdLst/>
            <a:ahLst/>
            <a:cxnLst/>
            <a:rect l="l" t="t" r="r" b="b"/>
            <a:pathLst>
              <a:path w="7275105" h="3994694">
                <a:moveTo>
                  <a:pt x="0" y="0"/>
                </a:moveTo>
                <a:lnTo>
                  <a:pt x="7275105" y="0"/>
                </a:lnTo>
                <a:lnTo>
                  <a:pt x="7275105" y="3994693"/>
                </a:lnTo>
                <a:lnTo>
                  <a:pt x="0" y="3994693"/>
                </a:lnTo>
                <a:lnTo>
                  <a:pt x="0" y="0"/>
                </a:lnTo>
                <a:close/>
              </a:path>
            </a:pathLst>
          </a:custGeom>
          <a:blipFill>
            <a:blip r:embed="rId5">
              <a:alphaModFix amt="61000"/>
            </a:blip>
            <a:stretch>
              <a:fillRect/>
            </a:stretch>
          </a:blipFill>
        </p:spPr>
      </p:sp>
      <p:sp>
        <p:nvSpPr>
          <p:cNvPr id="7" name="Freeform 7"/>
          <p:cNvSpPr/>
          <p:nvPr/>
        </p:nvSpPr>
        <p:spPr>
          <a:xfrm>
            <a:off x="-2181869" y="2068780"/>
            <a:ext cx="5924870" cy="8130181"/>
          </a:xfrm>
          <a:custGeom>
            <a:avLst/>
            <a:gdLst/>
            <a:ahLst/>
            <a:cxnLst/>
            <a:rect l="l" t="t" r="r" b="b"/>
            <a:pathLst>
              <a:path w="5924870" h="8130181">
                <a:moveTo>
                  <a:pt x="0" y="0"/>
                </a:moveTo>
                <a:lnTo>
                  <a:pt x="5924870" y="0"/>
                </a:lnTo>
                <a:lnTo>
                  <a:pt x="5924870" y="8130181"/>
                </a:lnTo>
                <a:lnTo>
                  <a:pt x="0" y="8130181"/>
                </a:lnTo>
                <a:lnTo>
                  <a:pt x="0" y="0"/>
                </a:lnTo>
                <a:close/>
              </a:path>
            </a:pathLst>
          </a:custGeom>
          <a:blipFill>
            <a:blip>
              <a:alphaModFix amt="51000"/>
              <a:extLst>
                <a:ext uri="{96DAC541-7B7A-43D3-8B79-37D633B846F1}">
                  <asvg:svgBlip xmlns:asvg="http://schemas.microsoft.com/office/drawing/2016/SVG/main" r:embed="rId4"/>
                </a:ext>
              </a:extLst>
            </a:blip>
            <a:stretch>
              <a:fillRect/>
            </a:stretch>
          </a:blipFill>
        </p:spPr>
      </p:sp>
      <p:grpSp>
        <p:nvGrpSpPr>
          <p:cNvPr id="8" name="Group 8"/>
          <p:cNvGrpSpPr/>
          <p:nvPr/>
        </p:nvGrpSpPr>
        <p:grpSpPr>
          <a:xfrm>
            <a:off x="1028700" y="1028700"/>
            <a:ext cx="16230600" cy="450407"/>
            <a:chOff x="0" y="0"/>
            <a:chExt cx="14644786" cy="406400"/>
          </a:xfrm>
        </p:grpSpPr>
        <p:sp>
          <p:nvSpPr>
            <p:cNvPr id="9" name="Freeform 9"/>
            <p:cNvSpPr/>
            <p:nvPr/>
          </p:nvSpPr>
          <p:spPr>
            <a:xfrm>
              <a:off x="0" y="0"/>
              <a:ext cx="14644785" cy="406400"/>
            </a:xfrm>
            <a:custGeom>
              <a:avLst/>
              <a:gdLst/>
              <a:ahLst/>
              <a:cxnLst/>
              <a:rect l="l" t="t" r="r" b="b"/>
              <a:pathLst>
                <a:path w="14644785" h="406400">
                  <a:moveTo>
                    <a:pt x="14441585" y="0"/>
                  </a:moveTo>
                  <a:cubicBezTo>
                    <a:pt x="14553811" y="0"/>
                    <a:pt x="14644785" y="90976"/>
                    <a:pt x="14644785" y="203200"/>
                  </a:cubicBezTo>
                  <a:cubicBezTo>
                    <a:pt x="14644785" y="315424"/>
                    <a:pt x="14553811" y="406400"/>
                    <a:pt x="14441585" y="406400"/>
                  </a:cubicBezTo>
                  <a:lnTo>
                    <a:pt x="203200" y="406400"/>
                  </a:lnTo>
                  <a:cubicBezTo>
                    <a:pt x="90976" y="406400"/>
                    <a:pt x="0" y="315424"/>
                    <a:pt x="0" y="203200"/>
                  </a:cubicBezTo>
                  <a:cubicBezTo>
                    <a:pt x="0" y="90976"/>
                    <a:pt x="90976" y="0"/>
                    <a:pt x="203200" y="0"/>
                  </a:cubicBezTo>
                  <a:close/>
                </a:path>
              </a:pathLst>
            </a:custGeom>
            <a:solidFill>
              <a:srgbClr val="151918">
                <a:alpha val="68627"/>
              </a:srgbClr>
            </a:solidFill>
          </p:spPr>
        </p:sp>
        <p:sp>
          <p:nvSpPr>
            <p:cNvPr id="10" name="TextBox 10"/>
            <p:cNvSpPr txBox="1"/>
            <p:nvPr/>
          </p:nvSpPr>
          <p:spPr>
            <a:xfrm>
              <a:off x="0" y="-38100"/>
              <a:ext cx="14644786" cy="444500"/>
            </a:xfrm>
            <a:prstGeom prst="rect">
              <a:avLst/>
            </a:prstGeom>
          </p:spPr>
          <p:txBody>
            <a:bodyPr lIns="50800" tIns="50800" rIns="50800" bIns="50800" rtlCol="0" anchor="ctr"/>
            <a:lstStyle/>
            <a:p>
              <a:pPr algn="ctr">
                <a:lnSpc>
                  <a:spcPts val="2520"/>
                </a:lnSpc>
              </a:pPr>
              <a:endParaRPr/>
            </a:p>
          </p:txBody>
        </p:sp>
      </p:grpSp>
      <p:sp>
        <p:nvSpPr>
          <p:cNvPr id="11" name="TextBox 11"/>
          <p:cNvSpPr txBox="1"/>
          <p:nvPr/>
        </p:nvSpPr>
        <p:spPr>
          <a:xfrm>
            <a:off x="1028700" y="3425074"/>
            <a:ext cx="6986204" cy="1593258"/>
          </a:xfrm>
          <a:prstGeom prst="rect">
            <a:avLst/>
          </a:prstGeom>
        </p:spPr>
        <p:txBody>
          <a:bodyPr lIns="0" tIns="0" rIns="0" bIns="0" rtlCol="0" anchor="t">
            <a:spAutoFit/>
          </a:bodyPr>
          <a:lstStyle/>
          <a:p>
            <a:pPr algn="just">
              <a:lnSpc>
                <a:spcPts val="6062"/>
              </a:lnSpc>
            </a:pPr>
            <a:r>
              <a:rPr lang="en-US" sz="6381">
                <a:solidFill>
                  <a:srgbClr val="F9F9F9"/>
                </a:solidFill>
                <a:latin typeface="Lovelo"/>
                <a:ea typeface="Lovelo"/>
                <a:cs typeface="Lovelo"/>
                <a:sym typeface="Lovelo"/>
              </a:rPr>
              <a:t>POPUALTION</a:t>
            </a:r>
          </a:p>
          <a:p>
            <a:pPr algn="just">
              <a:lnSpc>
                <a:spcPts val="6062"/>
              </a:lnSpc>
            </a:pPr>
            <a:r>
              <a:rPr lang="en-US" sz="6381">
                <a:solidFill>
                  <a:srgbClr val="F9F9F9"/>
                </a:solidFill>
                <a:latin typeface="Lovelo"/>
                <a:ea typeface="Lovelo"/>
                <a:cs typeface="Lovelo"/>
                <a:sym typeface="Lovelo"/>
              </a:rPr>
              <a:t>OVERVIEW</a:t>
            </a:r>
          </a:p>
        </p:txBody>
      </p:sp>
      <p:sp>
        <p:nvSpPr>
          <p:cNvPr id="12" name="TextBox 12"/>
          <p:cNvSpPr txBox="1"/>
          <p:nvPr/>
        </p:nvSpPr>
        <p:spPr>
          <a:xfrm>
            <a:off x="1028700" y="4961183"/>
            <a:ext cx="5428601" cy="2288225"/>
          </a:xfrm>
          <a:prstGeom prst="rect">
            <a:avLst/>
          </a:prstGeom>
        </p:spPr>
        <p:txBody>
          <a:bodyPr lIns="0" tIns="0" rIns="0" bIns="0" rtlCol="0" anchor="t">
            <a:spAutoFit/>
          </a:bodyPr>
          <a:lstStyle/>
          <a:p>
            <a:pPr algn="l">
              <a:lnSpc>
                <a:spcPts val="3027"/>
              </a:lnSpc>
              <a:spcBef>
                <a:spcPct val="0"/>
              </a:spcBef>
            </a:pPr>
            <a:r>
              <a:rPr lang="en-US" sz="2162">
                <a:solidFill>
                  <a:srgbClr val="F9F9F9"/>
                </a:solidFill>
                <a:latin typeface="Aileron"/>
                <a:ea typeface="Aileron"/>
                <a:cs typeface="Aileron"/>
                <a:sym typeface="Aileron"/>
              </a:rPr>
              <a:t>Lorem ipsum dolor sit amet, consectetur adipiscing elit. Curabitur hendrerit et lectus eu imperdiet. Donec iaculis sapien euismod, pharetra eros vitae, pulvinar turpis. Vestibulum at dui sit amet leo accumsan pulvinar.</a:t>
            </a:r>
          </a:p>
        </p:txBody>
      </p:sp>
      <p:sp>
        <p:nvSpPr>
          <p:cNvPr id="13" name="TextBox 13"/>
          <p:cNvSpPr txBox="1"/>
          <p:nvPr/>
        </p:nvSpPr>
        <p:spPr>
          <a:xfrm>
            <a:off x="1028700" y="8951595"/>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www.reallygreatsite.com </a:t>
            </a:r>
          </a:p>
        </p:txBody>
      </p:sp>
      <p:sp>
        <p:nvSpPr>
          <p:cNvPr id="14" name="TextBox 14"/>
          <p:cNvSpPr txBox="1"/>
          <p:nvPr/>
        </p:nvSpPr>
        <p:spPr>
          <a:xfrm>
            <a:off x="7241309" y="8951595"/>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hello@reallygreatsite.com</a:t>
            </a:r>
          </a:p>
        </p:txBody>
      </p:sp>
      <p:sp>
        <p:nvSpPr>
          <p:cNvPr id="15" name="TextBox 15"/>
          <p:cNvSpPr txBox="1"/>
          <p:nvPr/>
        </p:nvSpPr>
        <p:spPr>
          <a:xfrm>
            <a:off x="12932699" y="8951595"/>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123 Anywhere Street., Any City</a:t>
            </a:r>
          </a:p>
        </p:txBody>
      </p:sp>
      <p:sp>
        <p:nvSpPr>
          <p:cNvPr id="16" name="TextBox 16"/>
          <p:cNvSpPr txBox="1"/>
          <p:nvPr/>
        </p:nvSpPr>
        <p:spPr>
          <a:xfrm>
            <a:off x="1354725" y="1081501"/>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Country Introduction Peru</a:t>
            </a:r>
          </a:p>
        </p:txBody>
      </p:sp>
      <p:sp>
        <p:nvSpPr>
          <p:cNvPr id="17" name="TextBox 17"/>
          <p:cNvSpPr txBox="1"/>
          <p:nvPr/>
        </p:nvSpPr>
        <p:spPr>
          <a:xfrm>
            <a:off x="7241306" y="1081501"/>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Visit the Country</a:t>
            </a:r>
          </a:p>
        </p:txBody>
      </p:sp>
      <p:sp>
        <p:nvSpPr>
          <p:cNvPr id="18" name="TextBox 18"/>
          <p:cNvSpPr txBox="1"/>
          <p:nvPr/>
        </p:nvSpPr>
        <p:spPr>
          <a:xfrm>
            <a:off x="12606674" y="1081501"/>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28  May, 2026</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60" r="-60"/>
            </a:stretch>
          </a:blipFill>
        </p:spPr>
      </p:sp>
      <p:grpSp>
        <p:nvGrpSpPr>
          <p:cNvPr id="3" name="Group 3"/>
          <p:cNvGrpSpPr/>
          <p:nvPr/>
        </p:nvGrpSpPr>
        <p:grpSpPr>
          <a:xfrm>
            <a:off x="8792281" y="1943261"/>
            <a:ext cx="8467019" cy="6400478"/>
            <a:chOff x="0" y="0"/>
            <a:chExt cx="1699998" cy="1285080"/>
          </a:xfrm>
        </p:grpSpPr>
        <p:sp>
          <p:nvSpPr>
            <p:cNvPr id="4" name="Freeform 4"/>
            <p:cNvSpPr/>
            <p:nvPr/>
          </p:nvSpPr>
          <p:spPr>
            <a:xfrm>
              <a:off x="0" y="0"/>
              <a:ext cx="1699998" cy="1285080"/>
            </a:xfrm>
            <a:custGeom>
              <a:avLst/>
              <a:gdLst/>
              <a:ahLst/>
              <a:cxnLst/>
              <a:rect l="l" t="t" r="r" b="b"/>
              <a:pathLst>
                <a:path w="1699998" h="1285080">
                  <a:moveTo>
                    <a:pt x="91436" y="0"/>
                  </a:moveTo>
                  <a:lnTo>
                    <a:pt x="1608562" y="0"/>
                  </a:lnTo>
                  <a:cubicBezTo>
                    <a:pt x="1632812" y="0"/>
                    <a:pt x="1656069" y="9633"/>
                    <a:pt x="1673217" y="26781"/>
                  </a:cubicBezTo>
                  <a:cubicBezTo>
                    <a:pt x="1690365" y="43929"/>
                    <a:pt x="1699998" y="67186"/>
                    <a:pt x="1699998" y="91436"/>
                  </a:cubicBezTo>
                  <a:lnTo>
                    <a:pt x="1699998" y="1193644"/>
                  </a:lnTo>
                  <a:cubicBezTo>
                    <a:pt x="1699998" y="1244143"/>
                    <a:pt x="1659061" y="1285080"/>
                    <a:pt x="1608562" y="1285080"/>
                  </a:cubicBezTo>
                  <a:lnTo>
                    <a:pt x="91436" y="1285080"/>
                  </a:lnTo>
                  <a:cubicBezTo>
                    <a:pt x="67186" y="1285080"/>
                    <a:pt x="43929" y="1275447"/>
                    <a:pt x="26781" y="1258299"/>
                  </a:cubicBezTo>
                  <a:cubicBezTo>
                    <a:pt x="9633" y="1241152"/>
                    <a:pt x="0" y="1217895"/>
                    <a:pt x="0" y="1193644"/>
                  </a:cubicBezTo>
                  <a:lnTo>
                    <a:pt x="0" y="91436"/>
                  </a:lnTo>
                  <a:cubicBezTo>
                    <a:pt x="0" y="67186"/>
                    <a:pt x="9633" y="43929"/>
                    <a:pt x="26781" y="26781"/>
                  </a:cubicBezTo>
                  <a:cubicBezTo>
                    <a:pt x="43929" y="9633"/>
                    <a:pt x="67186" y="0"/>
                    <a:pt x="91436" y="0"/>
                  </a:cubicBezTo>
                  <a:close/>
                </a:path>
              </a:pathLst>
            </a:custGeom>
            <a:blipFill>
              <a:blip r:embed="rId3"/>
              <a:stretch>
                <a:fillRect l="-6798" r="-6798"/>
              </a:stretch>
            </a:blipFill>
          </p:spPr>
        </p:sp>
      </p:grpSp>
      <p:sp>
        <p:nvSpPr>
          <p:cNvPr id="5" name="Freeform 5"/>
          <p:cNvSpPr/>
          <p:nvPr/>
        </p:nvSpPr>
        <p:spPr>
          <a:xfrm>
            <a:off x="14384932" y="-1189565"/>
            <a:ext cx="4599018" cy="6310831"/>
          </a:xfrm>
          <a:custGeom>
            <a:avLst/>
            <a:gdLst/>
            <a:ahLst/>
            <a:cxnLst/>
            <a:rect l="l" t="t" r="r" b="b"/>
            <a:pathLst>
              <a:path w="4599018" h="6310831">
                <a:moveTo>
                  <a:pt x="0" y="0"/>
                </a:moveTo>
                <a:lnTo>
                  <a:pt x="4599018" y="0"/>
                </a:lnTo>
                <a:lnTo>
                  <a:pt x="4599018" y="6310831"/>
                </a:lnTo>
                <a:lnTo>
                  <a:pt x="0" y="6310831"/>
                </a:lnTo>
                <a:lnTo>
                  <a:pt x="0" y="0"/>
                </a:lnTo>
                <a:close/>
              </a:path>
            </a:pathLst>
          </a:custGeom>
          <a:blipFill>
            <a:blip>
              <a:alphaModFix amt="62000"/>
              <a:extLst>
                <a:ext uri="{96DAC541-7B7A-43D3-8B79-37D633B846F1}">
                  <asvg:svgBlip xmlns:asvg="http://schemas.microsoft.com/office/drawing/2016/SVG/main" r:embed="rId4"/>
                </a:ext>
              </a:extLst>
            </a:blip>
            <a:stretch>
              <a:fillRect/>
            </a:stretch>
          </a:blipFill>
        </p:spPr>
      </p:sp>
      <p:sp>
        <p:nvSpPr>
          <p:cNvPr id="6" name="Freeform 6"/>
          <p:cNvSpPr/>
          <p:nvPr/>
        </p:nvSpPr>
        <p:spPr>
          <a:xfrm>
            <a:off x="-3948630" y="5166090"/>
            <a:ext cx="7275105" cy="3994694"/>
          </a:xfrm>
          <a:custGeom>
            <a:avLst/>
            <a:gdLst/>
            <a:ahLst/>
            <a:cxnLst/>
            <a:rect l="l" t="t" r="r" b="b"/>
            <a:pathLst>
              <a:path w="7275105" h="3994694">
                <a:moveTo>
                  <a:pt x="0" y="0"/>
                </a:moveTo>
                <a:lnTo>
                  <a:pt x="7275105" y="0"/>
                </a:lnTo>
                <a:lnTo>
                  <a:pt x="7275105" y="3994693"/>
                </a:lnTo>
                <a:lnTo>
                  <a:pt x="0" y="3994693"/>
                </a:lnTo>
                <a:lnTo>
                  <a:pt x="0" y="0"/>
                </a:lnTo>
                <a:close/>
              </a:path>
            </a:pathLst>
          </a:custGeom>
          <a:blipFill>
            <a:blip r:embed="rId5">
              <a:alphaModFix amt="61000"/>
            </a:blip>
            <a:stretch>
              <a:fillRect/>
            </a:stretch>
          </a:blipFill>
        </p:spPr>
      </p:sp>
      <p:sp>
        <p:nvSpPr>
          <p:cNvPr id="7" name="Freeform 7"/>
          <p:cNvSpPr/>
          <p:nvPr/>
        </p:nvSpPr>
        <p:spPr>
          <a:xfrm>
            <a:off x="-2181869" y="2068780"/>
            <a:ext cx="5924870" cy="8130181"/>
          </a:xfrm>
          <a:custGeom>
            <a:avLst/>
            <a:gdLst/>
            <a:ahLst/>
            <a:cxnLst/>
            <a:rect l="l" t="t" r="r" b="b"/>
            <a:pathLst>
              <a:path w="5924870" h="8130181">
                <a:moveTo>
                  <a:pt x="0" y="0"/>
                </a:moveTo>
                <a:lnTo>
                  <a:pt x="5924870" y="0"/>
                </a:lnTo>
                <a:lnTo>
                  <a:pt x="5924870" y="8130181"/>
                </a:lnTo>
                <a:lnTo>
                  <a:pt x="0" y="8130181"/>
                </a:lnTo>
                <a:lnTo>
                  <a:pt x="0" y="0"/>
                </a:lnTo>
                <a:close/>
              </a:path>
            </a:pathLst>
          </a:custGeom>
          <a:blipFill>
            <a:blip>
              <a:alphaModFix amt="51000"/>
              <a:extLst>
                <a:ext uri="{96DAC541-7B7A-43D3-8B79-37D633B846F1}">
                  <asvg:svgBlip xmlns:asvg="http://schemas.microsoft.com/office/drawing/2016/SVG/main" r:embed="rId4"/>
                </a:ext>
              </a:extLst>
            </a:blip>
            <a:stretch>
              <a:fillRect/>
            </a:stretch>
          </a:blipFill>
        </p:spPr>
      </p:sp>
      <p:grpSp>
        <p:nvGrpSpPr>
          <p:cNvPr id="8" name="Group 8"/>
          <p:cNvGrpSpPr/>
          <p:nvPr/>
        </p:nvGrpSpPr>
        <p:grpSpPr>
          <a:xfrm>
            <a:off x="1028700" y="1028700"/>
            <a:ext cx="16230600" cy="450407"/>
            <a:chOff x="0" y="0"/>
            <a:chExt cx="14644786" cy="406400"/>
          </a:xfrm>
        </p:grpSpPr>
        <p:sp>
          <p:nvSpPr>
            <p:cNvPr id="9" name="Freeform 9"/>
            <p:cNvSpPr/>
            <p:nvPr/>
          </p:nvSpPr>
          <p:spPr>
            <a:xfrm>
              <a:off x="0" y="0"/>
              <a:ext cx="14644785" cy="406400"/>
            </a:xfrm>
            <a:custGeom>
              <a:avLst/>
              <a:gdLst/>
              <a:ahLst/>
              <a:cxnLst/>
              <a:rect l="l" t="t" r="r" b="b"/>
              <a:pathLst>
                <a:path w="14644785" h="406400">
                  <a:moveTo>
                    <a:pt x="14441585" y="0"/>
                  </a:moveTo>
                  <a:cubicBezTo>
                    <a:pt x="14553811" y="0"/>
                    <a:pt x="14644785" y="90976"/>
                    <a:pt x="14644785" y="203200"/>
                  </a:cubicBezTo>
                  <a:cubicBezTo>
                    <a:pt x="14644785" y="315424"/>
                    <a:pt x="14553811" y="406400"/>
                    <a:pt x="14441585" y="406400"/>
                  </a:cubicBezTo>
                  <a:lnTo>
                    <a:pt x="203200" y="406400"/>
                  </a:lnTo>
                  <a:cubicBezTo>
                    <a:pt x="90976" y="406400"/>
                    <a:pt x="0" y="315424"/>
                    <a:pt x="0" y="203200"/>
                  </a:cubicBezTo>
                  <a:cubicBezTo>
                    <a:pt x="0" y="90976"/>
                    <a:pt x="90976" y="0"/>
                    <a:pt x="203200" y="0"/>
                  </a:cubicBezTo>
                  <a:close/>
                </a:path>
              </a:pathLst>
            </a:custGeom>
            <a:solidFill>
              <a:srgbClr val="151918">
                <a:alpha val="68627"/>
              </a:srgbClr>
            </a:solidFill>
          </p:spPr>
        </p:sp>
        <p:sp>
          <p:nvSpPr>
            <p:cNvPr id="10" name="TextBox 10"/>
            <p:cNvSpPr txBox="1"/>
            <p:nvPr/>
          </p:nvSpPr>
          <p:spPr>
            <a:xfrm>
              <a:off x="0" y="-38100"/>
              <a:ext cx="14644786" cy="444500"/>
            </a:xfrm>
            <a:prstGeom prst="rect">
              <a:avLst/>
            </a:prstGeom>
          </p:spPr>
          <p:txBody>
            <a:bodyPr lIns="50800" tIns="50800" rIns="50800" bIns="50800" rtlCol="0" anchor="ctr"/>
            <a:lstStyle/>
            <a:p>
              <a:pPr algn="ctr">
                <a:lnSpc>
                  <a:spcPts val="2520"/>
                </a:lnSpc>
              </a:pPr>
              <a:endParaRPr/>
            </a:p>
          </p:txBody>
        </p:sp>
      </p:grpSp>
      <p:sp>
        <p:nvSpPr>
          <p:cNvPr id="11" name="TextBox 11"/>
          <p:cNvSpPr txBox="1"/>
          <p:nvPr/>
        </p:nvSpPr>
        <p:spPr>
          <a:xfrm>
            <a:off x="1028700" y="3425074"/>
            <a:ext cx="6986204" cy="1593258"/>
          </a:xfrm>
          <a:prstGeom prst="rect">
            <a:avLst/>
          </a:prstGeom>
        </p:spPr>
        <p:txBody>
          <a:bodyPr lIns="0" tIns="0" rIns="0" bIns="0" rtlCol="0" anchor="t">
            <a:spAutoFit/>
          </a:bodyPr>
          <a:lstStyle/>
          <a:p>
            <a:pPr algn="just">
              <a:lnSpc>
                <a:spcPts val="6062"/>
              </a:lnSpc>
            </a:pPr>
            <a:r>
              <a:rPr lang="en-US" sz="6381">
                <a:solidFill>
                  <a:srgbClr val="F9F9F9"/>
                </a:solidFill>
                <a:latin typeface="Lovelo"/>
                <a:ea typeface="Lovelo"/>
                <a:cs typeface="Lovelo"/>
                <a:sym typeface="Lovelo"/>
              </a:rPr>
              <a:t>RELIGIOUS</a:t>
            </a:r>
          </a:p>
          <a:p>
            <a:pPr algn="just">
              <a:lnSpc>
                <a:spcPts val="6062"/>
              </a:lnSpc>
            </a:pPr>
            <a:r>
              <a:rPr lang="en-US" sz="6381">
                <a:solidFill>
                  <a:srgbClr val="F9F9F9"/>
                </a:solidFill>
                <a:latin typeface="Lovelo"/>
                <a:ea typeface="Lovelo"/>
                <a:cs typeface="Lovelo"/>
                <a:sym typeface="Lovelo"/>
              </a:rPr>
              <a:t>SITE</a:t>
            </a:r>
          </a:p>
        </p:txBody>
      </p:sp>
      <p:sp>
        <p:nvSpPr>
          <p:cNvPr id="12" name="TextBox 12"/>
          <p:cNvSpPr txBox="1"/>
          <p:nvPr/>
        </p:nvSpPr>
        <p:spPr>
          <a:xfrm>
            <a:off x="1028700" y="4961183"/>
            <a:ext cx="5428601" cy="2288225"/>
          </a:xfrm>
          <a:prstGeom prst="rect">
            <a:avLst/>
          </a:prstGeom>
        </p:spPr>
        <p:txBody>
          <a:bodyPr lIns="0" tIns="0" rIns="0" bIns="0" rtlCol="0" anchor="t">
            <a:spAutoFit/>
          </a:bodyPr>
          <a:lstStyle/>
          <a:p>
            <a:pPr algn="l">
              <a:lnSpc>
                <a:spcPts val="3027"/>
              </a:lnSpc>
              <a:spcBef>
                <a:spcPct val="0"/>
              </a:spcBef>
            </a:pPr>
            <a:r>
              <a:rPr lang="en-US" sz="2162">
                <a:solidFill>
                  <a:srgbClr val="F9F9F9"/>
                </a:solidFill>
                <a:latin typeface="Aileron"/>
                <a:ea typeface="Aileron"/>
                <a:cs typeface="Aileron"/>
                <a:sym typeface="Aileron"/>
              </a:rPr>
              <a:t>Lorem ipsum dolor sit amet, consectetur adipiscing elit. Curabitur hendrerit et lectus eu imperdiet. Donec iaculis sapien euismod, pharetra eros vitae, pulvinar turpis. Vestibulum at dui sit amet leo accumsan pulvinar.</a:t>
            </a:r>
          </a:p>
        </p:txBody>
      </p:sp>
      <p:sp>
        <p:nvSpPr>
          <p:cNvPr id="13" name="TextBox 13"/>
          <p:cNvSpPr txBox="1"/>
          <p:nvPr/>
        </p:nvSpPr>
        <p:spPr>
          <a:xfrm>
            <a:off x="1028700" y="8951595"/>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www.reallygreatsite.com </a:t>
            </a:r>
          </a:p>
        </p:txBody>
      </p:sp>
      <p:sp>
        <p:nvSpPr>
          <p:cNvPr id="14" name="TextBox 14"/>
          <p:cNvSpPr txBox="1"/>
          <p:nvPr/>
        </p:nvSpPr>
        <p:spPr>
          <a:xfrm>
            <a:off x="7241309" y="8951595"/>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hello@reallygreatsite.com</a:t>
            </a:r>
          </a:p>
        </p:txBody>
      </p:sp>
      <p:sp>
        <p:nvSpPr>
          <p:cNvPr id="15" name="TextBox 15"/>
          <p:cNvSpPr txBox="1"/>
          <p:nvPr/>
        </p:nvSpPr>
        <p:spPr>
          <a:xfrm>
            <a:off x="12932699" y="8951595"/>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123 Anywhere Street., Any City</a:t>
            </a:r>
          </a:p>
        </p:txBody>
      </p:sp>
      <p:sp>
        <p:nvSpPr>
          <p:cNvPr id="16" name="TextBox 16"/>
          <p:cNvSpPr txBox="1"/>
          <p:nvPr/>
        </p:nvSpPr>
        <p:spPr>
          <a:xfrm>
            <a:off x="1354725" y="1081501"/>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Country Introduction Peru</a:t>
            </a:r>
          </a:p>
        </p:txBody>
      </p:sp>
      <p:sp>
        <p:nvSpPr>
          <p:cNvPr id="17" name="TextBox 17"/>
          <p:cNvSpPr txBox="1"/>
          <p:nvPr/>
        </p:nvSpPr>
        <p:spPr>
          <a:xfrm>
            <a:off x="7241306" y="1081501"/>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Visit the Country</a:t>
            </a:r>
          </a:p>
        </p:txBody>
      </p:sp>
      <p:sp>
        <p:nvSpPr>
          <p:cNvPr id="18" name="TextBox 18"/>
          <p:cNvSpPr txBox="1"/>
          <p:nvPr/>
        </p:nvSpPr>
        <p:spPr>
          <a:xfrm>
            <a:off x="12606674" y="1081501"/>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28  May, 2026</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60" r="-60"/>
            </a:stretch>
          </a:blipFill>
        </p:spPr>
      </p:sp>
      <p:sp>
        <p:nvSpPr>
          <p:cNvPr id="3" name="Freeform 3"/>
          <p:cNvSpPr/>
          <p:nvPr/>
        </p:nvSpPr>
        <p:spPr>
          <a:xfrm>
            <a:off x="14384932" y="-1189565"/>
            <a:ext cx="4599018" cy="6310831"/>
          </a:xfrm>
          <a:custGeom>
            <a:avLst/>
            <a:gdLst/>
            <a:ahLst/>
            <a:cxnLst/>
            <a:rect l="l" t="t" r="r" b="b"/>
            <a:pathLst>
              <a:path w="4599018" h="6310831">
                <a:moveTo>
                  <a:pt x="0" y="0"/>
                </a:moveTo>
                <a:lnTo>
                  <a:pt x="4599018" y="0"/>
                </a:lnTo>
                <a:lnTo>
                  <a:pt x="4599018" y="6310831"/>
                </a:lnTo>
                <a:lnTo>
                  <a:pt x="0" y="6310831"/>
                </a:lnTo>
                <a:lnTo>
                  <a:pt x="0" y="0"/>
                </a:lnTo>
                <a:close/>
              </a:path>
            </a:pathLst>
          </a:custGeom>
          <a:blipFill>
            <a:blip>
              <a:alphaModFix amt="62000"/>
              <a:extLst>
                <a:ext uri="{96DAC541-7B7A-43D3-8B79-37D633B846F1}">
                  <asvg:svgBlip xmlns:asvg="http://schemas.microsoft.com/office/drawing/2016/SVG/main" r:embed="rId3"/>
                </a:ext>
              </a:extLst>
            </a:blip>
            <a:stretch>
              <a:fillRect/>
            </a:stretch>
          </a:blipFill>
        </p:spPr>
      </p:sp>
      <p:sp>
        <p:nvSpPr>
          <p:cNvPr id="4" name="Freeform 4"/>
          <p:cNvSpPr/>
          <p:nvPr/>
        </p:nvSpPr>
        <p:spPr>
          <a:xfrm>
            <a:off x="-3948630" y="5166090"/>
            <a:ext cx="7275105" cy="3994694"/>
          </a:xfrm>
          <a:custGeom>
            <a:avLst/>
            <a:gdLst/>
            <a:ahLst/>
            <a:cxnLst/>
            <a:rect l="l" t="t" r="r" b="b"/>
            <a:pathLst>
              <a:path w="7275105" h="3994694">
                <a:moveTo>
                  <a:pt x="0" y="0"/>
                </a:moveTo>
                <a:lnTo>
                  <a:pt x="7275105" y="0"/>
                </a:lnTo>
                <a:lnTo>
                  <a:pt x="7275105" y="3994693"/>
                </a:lnTo>
                <a:lnTo>
                  <a:pt x="0" y="3994693"/>
                </a:lnTo>
                <a:lnTo>
                  <a:pt x="0" y="0"/>
                </a:lnTo>
                <a:close/>
              </a:path>
            </a:pathLst>
          </a:custGeom>
          <a:blipFill>
            <a:blip r:embed="rId4">
              <a:alphaModFix amt="61000"/>
            </a:blip>
            <a:stretch>
              <a:fillRect/>
            </a:stretch>
          </a:blipFill>
        </p:spPr>
      </p:sp>
      <p:sp>
        <p:nvSpPr>
          <p:cNvPr id="5" name="Freeform 5"/>
          <p:cNvSpPr/>
          <p:nvPr/>
        </p:nvSpPr>
        <p:spPr>
          <a:xfrm>
            <a:off x="-2181869" y="2068780"/>
            <a:ext cx="5924870" cy="8130181"/>
          </a:xfrm>
          <a:custGeom>
            <a:avLst/>
            <a:gdLst/>
            <a:ahLst/>
            <a:cxnLst/>
            <a:rect l="l" t="t" r="r" b="b"/>
            <a:pathLst>
              <a:path w="5924870" h="8130181">
                <a:moveTo>
                  <a:pt x="0" y="0"/>
                </a:moveTo>
                <a:lnTo>
                  <a:pt x="5924870" y="0"/>
                </a:lnTo>
                <a:lnTo>
                  <a:pt x="5924870" y="8130181"/>
                </a:lnTo>
                <a:lnTo>
                  <a:pt x="0" y="8130181"/>
                </a:lnTo>
                <a:lnTo>
                  <a:pt x="0" y="0"/>
                </a:lnTo>
                <a:close/>
              </a:path>
            </a:pathLst>
          </a:custGeom>
          <a:blipFill>
            <a:blip>
              <a:alphaModFix amt="51000"/>
              <a:extLst>
                <a:ext uri="{96DAC541-7B7A-43D3-8B79-37D633B846F1}">
                  <asvg:svgBlip xmlns:asvg="http://schemas.microsoft.com/office/drawing/2016/SVG/main" r:embed="rId3"/>
                </a:ext>
              </a:extLst>
            </a:blip>
            <a:stretch>
              <a:fillRect/>
            </a:stretch>
          </a:blipFill>
        </p:spPr>
      </p:sp>
      <p:grpSp>
        <p:nvGrpSpPr>
          <p:cNvPr id="6" name="Group 6"/>
          <p:cNvGrpSpPr/>
          <p:nvPr/>
        </p:nvGrpSpPr>
        <p:grpSpPr>
          <a:xfrm>
            <a:off x="1028700" y="1028700"/>
            <a:ext cx="16230600" cy="450407"/>
            <a:chOff x="0" y="0"/>
            <a:chExt cx="14644786" cy="406400"/>
          </a:xfrm>
        </p:grpSpPr>
        <p:sp>
          <p:nvSpPr>
            <p:cNvPr id="7" name="Freeform 7"/>
            <p:cNvSpPr/>
            <p:nvPr/>
          </p:nvSpPr>
          <p:spPr>
            <a:xfrm>
              <a:off x="0" y="0"/>
              <a:ext cx="14644785" cy="406400"/>
            </a:xfrm>
            <a:custGeom>
              <a:avLst/>
              <a:gdLst/>
              <a:ahLst/>
              <a:cxnLst/>
              <a:rect l="l" t="t" r="r" b="b"/>
              <a:pathLst>
                <a:path w="14644785" h="406400">
                  <a:moveTo>
                    <a:pt x="14441585" y="0"/>
                  </a:moveTo>
                  <a:cubicBezTo>
                    <a:pt x="14553811" y="0"/>
                    <a:pt x="14644785" y="90976"/>
                    <a:pt x="14644785" y="203200"/>
                  </a:cubicBezTo>
                  <a:cubicBezTo>
                    <a:pt x="14644785" y="315424"/>
                    <a:pt x="14553811" y="406400"/>
                    <a:pt x="14441585" y="406400"/>
                  </a:cubicBezTo>
                  <a:lnTo>
                    <a:pt x="203200" y="406400"/>
                  </a:lnTo>
                  <a:cubicBezTo>
                    <a:pt x="90976" y="406400"/>
                    <a:pt x="0" y="315424"/>
                    <a:pt x="0" y="203200"/>
                  </a:cubicBezTo>
                  <a:cubicBezTo>
                    <a:pt x="0" y="90976"/>
                    <a:pt x="90976" y="0"/>
                    <a:pt x="203200" y="0"/>
                  </a:cubicBezTo>
                  <a:close/>
                </a:path>
              </a:pathLst>
            </a:custGeom>
            <a:solidFill>
              <a:srgbClr val="151918">
                <a:alpha val="68627"/>
              </a:srgbClr>
            </a:solidFill>
          </p:spPr>
        </p:sp>
        <p:sp>
          <p:nvSpPr>
            <p:cNvPr id="8" name="TextBox 8"/>
            <p:cNvSpPr txBox="1"/>
            <p:nvPr/>
          </p:nvSpPr>
          <p:spPr>
            <a:xfrm>
              <a:off x="0" y="-38100"/>
              <a:ext cx="14644786" cy="444500"/>
            </a:xfrm>
            <a:prstGeom prst="rect">
              <a:avLst/>
            </a:prstGeom>
          </p:spPr>
          <p:txBody>
            <a:bodyPr lIns="50800" tIns="50800" rIns="50800" bIns="50800" rtlCol="0" anchor="ctr"/>
            <a:lstStyle/>
            <a:p>
              <a:pPr algn="ctr">
                <a:lnSpc>
                  <a:spcPts val="2520"/>
                </a:lnSpc>
              </a:pPr>
              <a:endParaRPr/>
            </a:p>
          </p:txBody>
        </p:sp>
      </p:grpSp>
      <p:sp>
        <p:nvSpPr>
          <p:cNvPr id="9" name="TextBox 9"/>
          <p:cNvSpPr txBox="1"/>
          <p:nvPr/>
        </p:nvSpPr>
        <p:spPr>
          <a:xfrm>
            <a:off x="1028700" y="3425074"/>
            <a:ext cx="6986204" cy="1593258"/>
          </a:xfrm>
          <a:prstGeom prst="rect">
            <a:avLst/>
          </a:prstGeom>
        </p:spPr>
        <p:txBody>
          <a:bodyPr lIns="0" tIns="0" rIns="0" bIns="0" rtlCol="0" anchor="t">
            <a:spAutoFit/>
          </a:bodyPr>
          <a:lstStyle/>
          <a:p>
            <a:pPr algn="just">
              <a:lnSpc>
                <a:spcPts val="6062"/>
              </a:lnSpc>
            </a:pPr>
            <a:r>
              <a:rPr lang="en-US" sz="6381">
                <a:solidFill>
                  <a:srgbClr val="F9F9F9"/>
                </a:solidFill>
                <a:latin typeface="Lovelo"/>
                <a:ea typeface="Lovelo"/>
                <a:cs typeface="Lovelo"/>
                <a:sym typeface="Lovelo"/>
              </a:rPr>
              <a:t>PERU FAMOUS</a:t>
            </a:r>
          </a:p>
          <a:p>
            <a:pPr algn="just">
              <a:lnSpc>
                <a:spcPts val="6062"/>
              </a:lnSpc>
            </a:pPr>
            <a:r>
              <a:rPr lang="en-US" sz="6381">
                <a:solidFill>
                  <a:srgbClr val="F9F9F9"/>
                </a:solidFill>
                <a:latin typeface="Lovelo"/>
                <a:ea typeface="Lovelo"/>
                <a:cs typeface="Lovelo"/>
                <a:sym typeface="Lovelo"/>
              </a:rPr>
              <a:t>LANDMARKS</a:t>
            </a:r>
          </a:p>
        </p:txBody>
      </p:sp>
      <p:sp>
        <p:nvSpPr>
          <p:cNvPr id="10" name="TextBox 10"/>
          <p:cNvSpPr txBox="1"/>
          <p:nvPr/>
        </p:nvSpPr>
        <p:spPr>
          <a:xfrm>
            <a:off x="1028700" y="4961183"/>
            <a:ext cx="5428601" cy="2288225"/>
          </a:xfrm>
          <a:prstGeom prst="rect">
            <a:avLst/>
          </a:prstGeom>
        </p:spPr>
        <p:txBody>
          <a:bodyPr lIns="0" tIns="0" rIns="0" bIns="0" rtlCol="0" anchor="t">
            <a:spAutoFit/>
          </a:bodyPr>
          <a:lstStyle/>
          <a:p>
            <a:pPr algn="l">
              <a:lnSpc>
                <a:spcPts val="3027"/>
              </a:lnSpc>
              <a:spcBef>
                <a:spcPct val="0"/>
              </a:spcBef>
            </a:pPr>
            <a:r>
              <a:rPr lang="en-US" sz="2162">
                <a:solidFill>
                  <a:srgbClr val="F9F9F9"/>
                </a:solidFill>
                <a:latin typeface="Aileron"/>
                <a:ea typeface="Aileron"/>
                <a:cs typeface="Aileron"/>
                <a:sym typeface="Aileron"/>
              </a:rPr>
              <a:t>Lorem ipsum dolor sit amet, consectetur adipiscing elit. Curabitur hendrerit et lectus eu imperdiet. Donec iaculis sapien euismod, pharetra eros vitae, pulvinar turpis. Vestibulum at dui sit amet leo accumsan pulvinar.</a:t>
            </a:r>
          </a:p>
        </p:txBody>
      </p:sp>
      <p:sp>
        <p:nvSpPr>
          <p:cNvPr id="11" name="TextBox 11"/>
          <p:cNvSpPr txBox="1"/>
          <p:nvPr/>
        </p:nvSpPr>
        <p:spPr>
          <a:xfrm>
            <a:off x="1028700" y="8951595"/>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www.reallygreatsite.com </a:t>
            </a:r>
          </a:p>
        </p:txBody>
      </p:sp>
      <p:sp>
        <p:nvSpPr>
          <p:cNvPr id="12" name="TextBox 12"/>
          <p:cNvSpPr txBox="1"/>
          <p:nvPr/>
        </p:nvSpPr>
        <p:spPr>
          <a:xfrm>
            <a:off x="7241309" y="8951595"/>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hello@reallygreatsite.com</a:t>
            </a:r>
          </a:p>
        </p:txBody>
      </p:sp>
      <p:sp>
        <p:nvSpPr>
          <p:cNvPr id="13" name="TextBox 13"/>
          <p:cNvSpPr txBox="1"/>
          <p:nvPr/>
        </p:nvSpPr>
        <p:spPr>
          <a:xfrm>
            <a:off x="12932699" y="8951595"/>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123 Anywhere Street., Any City</a:t>
            </a:r>
          </a:p>
        </p:txBody>
      </p:sp>
      <p:sp>
        <p:nvSpPr>
          <p:cNvPr id="14" name="TextBox 14"/>
          <p:cNvSpPr txBox="1"/>
          <p:nvPr/>
        </p:nvSpPr>
        <p:spPr>
          <a:xfrm>
            <a:off x="1354725" y="1081501"/>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Country Introduction Peru</a:t>
            </a:r>
          </a:p>
        </p:txBody>
      </p:sp>
      <p:sp>
        <p:nvSpPr>
          <p:cNvPr id="15" name="TextBox 15"/>
          <p:cNvSpPr txBox="1"/>
          <p:nvPr/>
        </p:nvSpPr>
        <p:spPr>
          <a:xfrm>
            <a:off x="7241306" y="1081501"/>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Visit the Country</a:t>
            </a:r>
          </a:p>
        </p:txBody>
      </p:sp>
      <p:sp>
        <p:nvSpPr>
          <p:cNvPr id="16" name="TextBox 16"/>
          <p:cNvSpPr txBox="1"/>
          <p:nvPr/>
        </p:nvSpPr>
        <p:spPr>
          <a:xfrm>
            <a:off x="12606674" y="1081501"/>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28  May, 2026</a:t>
            </a:r>
          </a:p>
        </p:txBody>
      </p:sp>
      <p:grpSp>
        <p:nvGrpSpPr>
          <p:cNvPr id="17" name="Group 17"/>
          <p:cNvGrpSpPr>
            <a:grpSpLocks noChangeAspect="1"/>
          </p:cNvGrpSpPr>
          <p:nvPr/>
        </p:nvGrpSpPr>
        <p:grpSpPr>
          <a:xfrm rot="-579303">
            <a:off x="9103232" y="2395148"/>
            <a:ext cx="4516075" cy="5246370"/>
            <a:chOff x="0" y="0"/>
            <a:chExt cx="5466080" cy="6350000"/>
          </a:xfrm>
        </p:grpSpPr>
        <p:sp>
          <p:nvSpPr>
            <p:cNvPr id="18" name="Freeform 18"/>
            <p:cNvSpPr/>
            <p:nvPr/>
          </p:nvSpPr>
          <p:spPr>
            <a:xfrm>
              <a:off x="0" y="0"/>
              <a:ext cx="5438261" cy="6348730"/>
            </a:xfrm>
            <a:custGeom>
              <a:avLst/>
              <a:gdLst/>
              <a:ahLst/>
              <a:cxnLst/>
              <a:rect l="l" t="t" r="r" b="b"/>
              <a:pathLst>
                <a:path w="5438261" h="6348730">
                  <a:moveTo>
                    <a:pt x="5419090" y="0"/>
                  </a:moveTo>
                  <a:lnTo>
                    <a:pt x="19050" y="0"/>
                  </a:lnTo>
                  <a:cubicBezTo>
                    <a:pt x="8890" y="0"/>
                    <a:pt x="0" y="8890"/>
                    <a:pt x="0" y="20320"/>
                  </a:cubicBezTo>
                  <a:lnTo>
                    <a:pt x="0" y="6329680"/>
                  </a:lnTo>
                  <a:cubicBezTo>
                    <a:pt x="0" y="6339840"/>
                    <a:pt x="8890" y="6348730"/>
                    <a:pt x="19050" y="6348730"/>
                  </a:cubicBezTo>
                  <a:lnTo>
                    <a:pt x="5419090" y="6348730"/>
                  </a:lnTo>
                  <a:cubicBezTo>
                    <a:pt x="5429250" y="6348730"/>
                    <a:pt x="5438140" y="6339840"/>
                    <a:pt x="5438140" y="6329680"/>
                  </a:cubicBezTo>
                  <a:lnTo>
                    <a:pt x="5438140" y="20320"/>
                  </a:lnTo>
                  <a:cubicBezTo>
                    <a:pt x="5439410" y="8890"/>
                    <a:pt x="5430520" y="0"/>
                    <a:pt x="5419090" y="0"/>
                  </a:cubicBezTo>
                  <a:close/>
                  <a:moveTo>
                    <a:pt x="5137150" y="314960"/>
                  </a:moveTo>
                  <a:lnTo>
                    <a:pt x="5137150" y="4970780"/>
                  </a:lnTo>
                  <a:cubicBezTo>
                    <a:pt x="5137150" y="4980940"/>
                    <a:pt x="5128260" y="4989830"/>
                    <a:pt x="5118100" y="4989830"/>
                  </a:cubicBezTo>
                  <a:lnTo>
                    <a:pt x="266700" y="4989830"/>
                  </a:lnTo>
                  <a:cubicBezTo>
                    <a:pt x="256540" y="4989830"/>
                    <a:pt x="247650" y="4980940"/>
                    <a:pt x="247650" y="4970780"/>
                  </a:cubicBezTo>
                  <a:lnTo>
                    <a:pt x="247650" y="314960"/>
                  </a:lnTo>
                  <a:cubicBezTo>
                    <a:pt x="247650" y="304800"/>
                    <a:pt x="256540" y="295910"/>
                    <a:pt x="266700" y="295910"/>
                  </a:cubicBezTo>
                  <a:lnTo>
                    <a:pt x="5118100" y="295910"/>
                  </a:lnTo>
                  <a:cubicBezTo>
                    <a:pt x="5129530" y="294640"/>
                    <a:pt x="5137150" y="303530"/>
                    <a:pt x="5137150" y="314960"/>
                  </a:cubicBezTo>
                  <a:close/>
                </a:path>
              </a:pathLst>
            </a:custGeom>
            <a:solidFill>
              <a:srgbClr val="5678A4"/>
            </a:solidFill>
          </p:spPr>
        </p:sp>
        <p:sp>
          <p:nvSpPr>
            <p:cNvPr id="19" name="Freeform 19"/>
            <p:cNvSpPr/>
            <p:nvPr/>
          </p:nvSpPr>
          <p:spPr>
            <a:xfrm>
              <a:off x="247650" y="294640"/>
              <a:ext cx="4889500" cy="4693920"/>
            </a:xfrm>
            <a:custGeom>
              <a:avLst/>
              <a:gdLst/>
              <a:ahLst/>
              <a:cxnLst/>
              <a:rect l="l" t="t" r="r" b="b"/>
              <a:pathLst>
                <a:path w="4889500" h="4693920">
                  <a:moveTo>
                    <a:pt x="4870450" y="0"/>
                  </a:moveTo>
                  <a:lnTo>
                    <a:pt x="19050" y="0"/>
                  </a:lnTo>
                  <a:cubicBezTo>
                    <a:pt x="8890" y="0"/>
                    <a:pt x="0" y="8890"/>
                    <a:pt x="0" y="19050"/>
                  </a:cubicBezTo>
                  <a:lnTo>
                    <a:pt x="0" y="4674870"/>
                  </a:lnTo>
                  <a:cubicBezTo>
                    <a:pt x="0" y="4686300"/>
                    <a:pt x="8890" y="4693920"/>
                    <a:pt x="19050" y="4693920"/>
                  </a:cubicBezTo>
                  <a:lnTo>
                    <a:pt x="4870450" y="4693920"/>
                  </a:lnTo>
                  <a:cubicBezTo>
                    <a:pt x="4880610" y="4693920"/>
                    <a:pt x="4889500" y="4685030"/>
                    <a:pt x="4889500" y="4674870"/>
                  </a:cubicBezTo>
                  <a:lnTo>
                    <a:pt x="4889500" y="20320"/>
                  </a:lnTo>
                  <a:cubicBezTo>
                    <a:pt x="4889500" y="8890"/>
                    <a:pt x="4881880" y="0"/>
                    <a:pt x="4870450" y="0"/>
                  </a:cubicBezTo>
                  <a:close/>
                </a:path>
              </a:pathLst>
            </a:custGeom>
            <a:blipFill>
              <a:blip r:embed="rId5"/>
              <a:stretch>
                <a:fillRect l="-12506" r="-12506"/>
              </a:stretch>
            </a:blipFill>
          </p:spPr>
        </p:sp>
        <p:sp>
          <p:nvSpPr>
            <p:cNvPr id="20" name="Freeform 20"/>
            <p:cNvSpPr/>
            <p:nvPr/>
          </p:nvSpPr>
          <p:spPr>
            <a:xfrm>
              <a:off x="1270" y="6350"/>
              <a:ext cx="5457190" cy="6342380"/>
            </a:xfrm>
            <a:custGeom>
              <a:avLst/>
              <a:gdLst/>
              <a:ahLst/>
              <a:cxnLst/>
              <a:rect l="l" t="t" r="r" b="b"/>
              <a:pathLst>
                <a:path w="5457190" h="6342380">
                  <a:moveTo>
                    <a:pt x="5137150" y="302260"/>
                  </a:moveTo>
                  <a:cubicBezTo>
                    <a:pt x="5137150" y="302260"/>
                    <a:pt x="5133340" y="290830"/>
                    <a:pt x="5119370" y="289560"/>
                  </a:cubicBezTo>
                  <a:lnTo>
                    <a:pt x="248920" y="289560"/>
                  </a:lnTo>
                  <a:cubicBezTo>
                    <a:pt x="240030" y="289560"/>
                    <a:pt x="228600" y="293370"/>
                    <a:pt x="228600" y="303530"/>
                  </a:cubicBezTo>
                  <a:lnTo>
                    <a:pt x="232410" y="312420"/>
                  </a:lnTo>
                  <a:cubicBezTo>
                    <a:pt x="236220" y="307340"/>
                    <a:pt x="242570" y="304800"/>
                    <a:pt x="248920" y="304800"/>
                  </a:cubicBezTo>
                  <a:lnTo>
                    <a:pt x="5123180" y="304800"/>
                  </a:lnTo>
                  <a:lnTo>
                    <a:pt x="5123180" y="4966970"/>
                  </a:lnTo>
                  <a:cubicBezTo>
                    <a:pt x="5123180" y="4973320"/>
                    <a:pt x="5120640" y="4979670"/>
                    <a:pt x="5115560" y="4983480"/>
                  </a:cubicBezTo>
                  <a:lnTo>
                    <a:pt x="5120640" y="4983480"/>
                  </a:lnTo>
                  <a:cubicBezTo>
                    <a:pt x="5129530" y="4983480"/>
                    <a:pt x="5137150" y="4975860"/>
                    <a:pt x="5137150" y="4966970"/>
                  </a:cubicBezTo>
                  <a:lnTo>
                    <a:pt x="5137150" y="302260"/>
                  </a:lnTo>
                  <a:close/>
                  <a:moveTo>
                    <a:pt x="5438140" y="6324600"/>
                  </a:moveTo>
                  <a:lnTo>
                    <a:pt x="20320" y="6324600"/>
                  </a:lnTo>
                  <a:lnTo>
                    <a:pt x="20320" y="12700"/>
                  </a:lnTo>
                  <a:lnTo>
                    <a:pt x="6350" y="0"/>
                  </a:lnTo>
                  <a:lnTo>
                    <a:pt x="5080" y="0"/>
                  </a:lnTo>
                  <a:cubicBezTo>
                    <a:pt x="2540" y="3810"/>
                    <a:pt x="0" y="7620"/>
                    <a:pt x="0" y="12700"/>
                  </a:cubicBezTo>
                  <a:lnTo>
                    <a:pt x="0" y="6323330"/>
                  </a:lnTo>
                  <a:cubicBezTo>
                    <a:pt x="0" y="6334760"/>
                    <a:pt x="8890" y="6342380"/>
                    <a:pt x="19050" y="6342380"/>
                  </a:cubicBezTo>
                  <a:lnTo>
                    <a:pt x="5444490" y="6342380"/>
                  </a:lnTo>
                  <a:cubicBezTo>
                    <a:pt x="5449570" y="6342380"/>
                    <a:pt x="5453380" y="6341110"/>
                    <a:pt x="5457190" y="6337300"/>
                  </a:cubicBezTo>
                  <a:lnTo>
                    <a:pt x="5438140" y="6324600"/>
                  </a:lnTo>
                  <a:close/>
                </a:path>
              </a:pathLst>
            </a:custGeom>
            <a:solidFill>
              <a:srgbClr val="3C3333"/>
            </a:solidFill>
          </p:spPr>
        </p:sp>
        <p:sp>
          <p:nvSpPr>
            <p:cNvPr id="21" name="Freeform 21"/>
            <p:cNvSpPr/>
            <p:nvPr/>
          </p:nvSpPr>
          <p:spPr>
            <a:xfrm>
              <a:off x="7620" y="0"/>
              <a:ext cx="5458460" cy="6344920"/>
            </a:xfrm>
            <a:custGeom>
              <a:avLst/>
              <a:gdLst/>
              <a:ahLst/>
              <a:cxnLst/>
              <a:rect l="l" t="t" r="r" b="b"/>
              <a:pathLst>
                <a:path w="5458460" h="6344920">
                  <a:moveTo>
                    <a:pt x="5125720" y="4987290"/>
                  </a:moveTo>
                  <a:cubicBezTo>
                    <a:pt x="5121910" y="4992370"/>
                    <a:pt x="5116830" y="4994910"/>
                    <a:pt x="5110480" y="4994910"/>
                  </a:cubicBezTo>
                  <a:lnTo>
                    <a:pt x="243840" y="4994910"/>
                  </a:lnTo>
                  <a:cubicBezTo>
                    <a:pt x="237490" y="4994910"/>
                    <a:pt x="231140" y="4992370"/>
                    <a:pt x="227330" y="4986020"/>
                  </a:cubicBezTo>
                  <a:cubicBezTo>
                    <a:pt x="222250" y="4982210"/>
                    <a:pt x="219710" y="4977130"/>
                    <a:pt x="219710" y="4970780"/>
                  </a:cubicBezTo>
                  <a:lnTo>
                    <a:pt x="219710" y="314960"/>
                  </a:lnTo>
                  <a:cubicBezTo>
                    <a:pt x="219710" y="309880"/>
                    <a:pt x="222250" y="304800"/>
                    <a:pt x="226060" y="300990"/>
                  </a:cubicBezTo>
                  <a:lnTo>
                    <a:pt x="240030" y="311150"/>
                  </a:lnTo>
                  <a:lnTo>
                    <a:pt x="240030" y="4975860"/>
                  </a:lnTo>
                  <a:lnTo>
                    <a:pt x="5110480" y="4975860"/>
                  </a:lnTo>
                  <a:cubicBezTo>
                    <a:pt x="5113020" y="4975860"/>
                    <a:pt x="5115560" y="4974590"/>
                    <a:pt x="5116830" y="4974590"/>
                  </a:cubicBezTo>
                  <a:lnTo>
                    <a:pt x="5125720" y="4987290"/>
                  </a:lnTo>
                  <a:close/>
                  <a:moveTo>
                    <a:pt x="5458460" y="19050"/>
                  </a:moveTo>
                  <a:lnTo>
                    <a:pt x="5458460" y="6330950"/>
                  </a:lnTo>
                  <a:cubicBezTo>
                    <a:pt x="5458460" y="6336030"/>
                    <a:pt x="5455920" y="6341110"/>
                    <a:pt x="5450840" y="6344920"/>
                  </a:cubicBezTo>
                  <a:lnTo>
                    <a:pt x="5429250" y="6329680"/>
                  </a:lnTo>
                  <a:lnTo>
                    <a:pt x="5429250" y="20320"/>
                  </a:lnTo>
                  <a:lnTo>
                    <a:pt x="13970" y="20320"/>
                  </a:lnTo>
                  <a:lnTo>
                    <a:pt x="0" y="7620"/>
                  </a:lnTo>
                  <a:cubicBezTo>
                    <a:pt x="3810" y="2540"/>
                    <a:pt x="8890" y="0"/>
                    <a:pt x="15240" y="0"/>
                  </a:cubicBezTo>
                  <a:lnTo>
                    <a:pt x="5439410" y="0"/>
                  </a:lnTo>
                  <a:cubicBezTo>
                    <a:pt x="5449570" y="0"/>
                    <a:pt x="5458460" y="8890"/>
                    <a:pt x="5458460" y="19050"/>
                  </a:cubicBezTo>
                  <a:close/>
                  <a:moveTo>
                    <a:pt x="5455920" y="30480"/>
                  </a:moveTo>
                  <a:cubicBezTo>
                    <a:pt x="5453380" y="26670"/>
                    <a:pt x="5450840" y="24130"/>
                    <a:pt x="5447030" y="21590"/>
                  </a:cubicBezTo>
                  <a:lnTo>
                    <a:pt x="5455920" y="30480"/>
                  </a:lnTo>
                  <a:close/>
                </a:path>
              </a:pathLst>
            </a:custGeom>
            <a:solidFill>
              <a:srgbClr val="FFFFFF"/>
            </a:solidFill>
          </p:spPr>
        </p:sp>
      </p:grpSp>
      <p:grpSp>
        <p:nvGrpSpPr>
          <p:cNvPr id="22" name="Group 22"/>
          <p:cNvGrpSpPr>
            <a:grpSpLocks noChangeAspect="1"/>
          </p:cNvGrpSpPr>
          <p:nvPr/>
        </p:nvGrpSpPr>
        <p:grpSpPr>
          <a:xfrm rot="926665">
            <a:off x="12126201" y="3086474"/>
            <a:ext cx="4516075" cy="5246370"/>
            <a:chOff x="0" y="0"/>
            <a:chExt cx="5466080" cy="6350000"/>
          </a:xfrm>
        </p:grpSpPr>
        <p:sp>
          <p:nvSpPr>
            <p:cNvPr id="23" name="Freeform 23"/>
            <p:cNvSpPr/>
            <p:nvPr/>
          </p:nvSpPr>
          <p:spPr>
            <a:xfrm>
              <a:off x="0" y="0"/>
              <a:ext cx="5438261" cy="6348730"/>
            </a:xfrm>
            <a:custGeom>
              <a:avLst/>
              <a:gdLst/>
              <a:ahLst/>
              <a:cxnLst/>
              <a:rect l="l" t="t" r="r" b="b"/>
              <a:pathLst>
                <a:path w="5438261" h="6348730">
                  <a:moveTo>
                    <a:pt x="5419090" y="0"/>
                  </a:moveTo>
                  <a:lnTo>
                    <a:pt x="19050" y="0"/>
                  </a:lnTo>
                  <a:cubicBezTo>
                    <a:pt x="8890" y="0"/>
                    <a:pt x="0" y="8890"/>
                    <a:pt x="0" y="20320"/>
                  </a:cubicBezTo>
                  <a:lnTo>
                    <a:pt x="0" y="6329680"/>
                  </a:lnTo>
                  <a:cubicBezTo>
                    <a:pt x="0" y="6339840"/>
                    <a:pt x="8890" y="6348730"/>
                    <a:pt x="19050" y="6348730"/>
                  </a:cubicBezTo>
                  <a:lnTo>
                    <a:pt x="5419090" y="6348730"/>
                  </a:lnTo>
                  <a:cubicBezTo>
                    <a:pt x="5429250" y="6348730"/>
                    <a:pt x="5438140" y="6339840"/>
                    <a:pt x="5438140" y="6329680"/>
                  </a:cubicBezTo>
                  <a:lnTo>
                    <a:pt x="5438140" y="20320"/>
                  </a:lnTo>
                  <a:cubicBezTo>
                    <a:pt x="5439410" y="8890"/>
                    <a:pt x="5430520" y="0"/>
                    <a:pt x="5419090" y="0"/>
                  </a:cubicBezTo>
                  <a:close/>
                  <a:moveTo>
                    <a:pt x="5137150" y="314960"/>
                  </a:moveTo>
                  <a:lnTo>
                    <a:pt x="5137150" y="4970780"/>
                  </a:lnTo>
                  <a:cubicBezTo>
                    <a:pt x="5137150" y="4980940"/>
                    <a:pt x="5128260" y="4989830"/>
                    <a:pt x="5118100" y="4989830"/>
                  </a:cubicBezTo>
                  <a:lnTo>
                    <a:pt x="266700" y="4989830"/>
                  </a:lnTo>
                  <a:cubicBezTo>
                    <a:pt x="256540" y="4989830"/>
                    <a:pt x="247650" y="4980940"/>
                    <a:pt x="247650" y="4970780"/>
                  </a:cubicBezTo>
                  <a:lnTo>
                    <a:pt x="247650" y="314960"/>
                  </a:lnTo>
                  <a:cubicBezTo>
                    <a:pt x="247650" y="304800"/>
                    <a:pt x="256540" y="295910"/>
                    <a:pt x="266700" y="295910"/>
                  </a:cubicBezTo>
                  <a:lnTo>
                    <a:pt x="5118100" y="295910"/>
                  </a:lnTo>
                  <a:cubicBezTo>
                    <a:pt x="5129530" y="294640"/>
                    <a:pt x="5137150" y="303530"/>
                    <a:pt x="5137150" y="314960"/>
                  </a:cubicBezTo>
                  <a:close/>
                </a:path>
              </a:pathLst>
            </a:custGeom>
            <a:solidFill>
              <a:srgbClr val="5678A4"/>
            </a:solidFill>
          </p:spPr>
        </p:sp>
        <p:sp>
          <p:nvSpPr>
            <p:cNvPr id="24" name="Freeform 24"/>
            <p:cNvSpPr/>
            <p:nvPr/>
          </p:nvSpPr>
          <p:spPr>
            <a:xfrm>
              <a:off x="247650" y="294640"/>
              <a:ext cx="4889500" cy="4693920"/>
            </a:xfrm>
            <a:custGeom>
              <a:avLst/>
              <a:gdLst/>
              <a:ahLst/>
              <a:cxnLst/>
              <a:rect l="l" t="t" r="r" b="b"/>
              <a:pathLst>
                <a:path w="4889500" h="4693920">
                  <a:moveTo>
                    <a:pt x="4870450" y="0"/>
                  </a:moveTo>
                  <a:lnTo>
                    <a:pt x="19050" y="0"/>
                  </a:lnTo>
                  <a:cubicBezTo>
                    <a:pt x="8890" y="0"/>
                    <a:pt x="0" y="8890"/>
                    <a:pt x="0" y="19050"/>
                  </a:cubicBezTo>
                  <a:lnTo>
                    <a:pt x="0" y="4674870"/>
                  </a:lnTo>
                  <a:cubicBezTo>
                    <a:pt x="0" y="4686300"/>
                    <a:pt x="8890" y="4693920"/>
                    <a:pt x="19050" y="4693920"/>
                  </a:cubicBezTo>
                  <a:lnTo>
                    <a:pt x="4870450" y="4693920"/>
                  </a:lnTo>
                  <a:cubicBezTo>
                    <a:pt x="4880610" y="4693920"/>
                    <a:pt x="4889500" y="4685030"/>
                    <a:pt x="4889500" y="4674870"/>
                  </a:cubicBezTo>
                  <a:lnTo>
                    <a:pt x="4889500" y="20320"/>
                  </a:lnTo>
                  <a:cubicBezTo>
                    <a:pt x="4889500" y="8890"/>
                    <a:pt x="4881880" y="0"/>
                    <a:pt x="4870450" y="0"/>
                  </a:cubicBezTo>
                  <a:close/>
                </a:path>
              </a:pathLst>
            </a:custGeom>
            <a:blipFill>
              <a:blip r:embed="rId6"/>
              <a:stretch>
                <a:fillRect t="-28267" b="-28267"/>
              </a:stretch>
            </a:blipFill>
          </p:spPr>
        </p:sp>
        <p:sp>
          <p:nvSpPr>
            <p:cNvPr id="25" name="Freeform 25"/>
            <p:cNvSpPr/>
            <p:nvPr/>
          </p:nvSpPr>
          <p:spPr>
            <a:xfrm>
              <a:off x="1270" y="6350"/>
              <a:ext cx="5457190" cy="6342380"/>
            </a:xfrm>
            <a:custGeom>
              <a:avLst/>
              <a:gdLst/>
              <a:ahLst/>
              <a:cxnLst/>
              <a:rect l="l" t="t" r="r" b="b"/>
              <a:pathLst>
                <a:path w="5457190" h="6342380">
                  <a:moveTo>
                    <a:pt x="5137150" y="302260"/>
                  </a:moveTo>
                  <a:cubicBezTo>
                    <a:pt x="5137150" y="302260"/>
                    <a:pt x="5133340" y="290830"/>
                    <a:pt x="5119370" y="289560"/>
                  </a:cubicBezTo>
                  <a:lnTo>
                    <a:pt x="248920" y="289560"/>
                  </a:lnTo>
                  <a:cubicBezTo>
                    <a:pt x="240030" y="289560"/>
                    <a:pt x="228600" y="293370"/>
                    <a:pt x="228600" y="303530"/>
                  </a:cubicBezTo>
                  <a:lnTo>
                    <a:pt x="232410" y="312420"/>
                  </a:lnTo>
                  <a:cubicBezTo>
                    <a:pt x="236220" y="307340"/>
                    <a:pt x="242570" y="304800"/>
                    <a:pt x="248920" y="304800"/>
                  </a:cubicBezTo>
                  <a:lnTo>
                    <a:pt x="5123180" y="304800"/>
                  </a:lnTo>
                  <a:lnTo>
                    <a:pt x="5123180" y="4966970"/>
                  </a:lnTo>
                  <a:cubicBezTo>
                    <a:pt x="5123180" y="4973320"/>
                    <a:pt x="5120640" y="4979670"/>
                    <a:pt x="5115560" y="4983480"/>
                  </a:cubicBezTo>
                  <a:lnTo>
                    <a:pt x="5120640" y="4983480"/>
                  </a:lnTo>
                  <a:cubicBezTo>
                    <a:pt x="5129530" y="4983480"/>
                    <a:pt x="5137150" y="4975860"/>
                    <a:pt x="5137150" y="4966970"/>
                  </a:cubicBezTo>
                  <a:lnTo>
                    <a:pt x="5137150" y="302260"/>
                  </a:lnTo>
                  <a:close/>
                  <a:moveTo>
                    <a:pt x="5438140" y="6324600"/>
                  </a:moveTo>
                  <a:lnTo>
                    <a:pt x="20320" y="6324600"/>
                  </a:lnTo>
                  <a:lnTo>
                    <a:pt x="20320" y="12700"/>
                  </a:lnTo>
                  <a:lnTo>
                    <a:pt x="6350" y="0"/>
                  </a:lnTo>
                  <a:lnTo>
                    <a:pt x="5080" y="0"/>
                  </a:lnTo>
                  <a:cubicBezTo>
                    <a:pt x="2540" y="3810"/>
                    <a:pt x="0" y="7620"/>
                    <a:pt x="0" y="12700"/>
                  </a:cubicBezTo>
                  <a:lnTo>
                    <a:pt x="0" y="6323330"/>
                  </a:lnTo>
                  <a:cubicBezTo>
                    <a:pt x="0" y="6334760"/>
                    <a:pt x="8890" y="6342380"/>
                    <a:pt x="19050" y="6342380"/>
                  </a:cubicBezTo>
                  <a:lnTo>
                    <a:pt x="5444490" y="6342380"/>
                  </a:lnTo>
                  <a:cubicBezTo>
                    <a:pt x="5449570" y="6342380"/>
                    <a:pt x="5453380" y="6341110"/>
                    <a:pt x="5457190" y="6337300"/>
                  </a:cubicBezTo>
                  <a:lnTo>
                    <a:pt x="5438140" y="6324600"/>
                  </a:lnTo>
                  <a:close/>
                </a:path>
              </a:pathLst>
            </a:custGeom>
            <a:solidFill>
              <a:srgbClr val="3C3333"/>
            </a:solidFill>
          </p:spPr>
        </p:sp>
        <p:sp>
          <p:nvSpPr>
            <p:cNvPr id="26" name="Freeform 26"/>
            <p:cNvSpPr/>
            <p:nvPr/>
          </p:nvSpPr>
          <p:spPr>
            <a:xfrm>
              <a:off x="7620" y="0"/>
              <a:ext cx="5458460" cy="6344920"/>
            </a:xfrm>
            <a:custGeom>
              <a:avLst/>
              <a:gdLst/>
              <a:ahLst/>
              <a:cxnLst/>
              <a:rect l="l" t="t" r="r" b="b"/>
              <a:pathLst>
                <a:path w="5458460" h="6344920">
                  <a:moveTo>
                    <a:pt x="5125720" y="4987290"/>
                  </a:moveTo>
                  <a:cubicBezTo>
                    <a:pt x="5121910" y="4992370"/>
                    <a:pt x="5116830" y="4994910"/>
                    <a:pt x="5110480" y="4994910"/>
                  </a:cubicBezTo>
                  <a:lnTo>
                    <a:pt x="243840" y="4994910"/>
                  </a:lnTo>
                  <a:cubicBezTo>
                    <a:pt x="237490" y="4994910"/>
                    <a:pt x="231140" y="4992370"/>
                    <a:pt x="227330" y="4986020"/>
                  </a:cubicBezTo>
                  <a:cubicBezTo>
                    <a:pt x="222250" y="4982210"/>
                    <a:pt x="219710" y="4977130"/>
                    <a:pt x="219710" y="4970780"/>
                  </a:cubicBezTo>
                  <a:lnTo>
                    <a:pt x="219710" y="314960"/>
                  </a:lnTo>
                  <a:cubicBezTo>
                    <a:pt x="219710" y="309880"/>
                    <a:pt x="222250" y="304800"/>
                    <a:pt x="226060" y="300990"/>
                  </a:cubicBezTo>
                  <a:lnTo>
                    <a:pt x="240030" y="311150"/>
                  </a:lnTo>
                  <a:lnTo>
                    <a:pt x="240030" y="4975860"/>
                  </a:lnTo>
                  <a:lnTo>
                    <a:pt x="5110480" y="4975860"/>
                  </a:lnTo>
                  <a:cubicBezTo>
                    <a:pt x="5113020" y="4975860"/>
                    <a:pt x="5115560" y="4974590"/>
                    <a:pt x="5116830" y="4974590"/>
                  </a:cubicBezTo>
                  <a:lnTo>
                    <a:pt x="5125720" y="4987290"/>
                  </a:lnTo>
                  <a:close/>
                  <a:moveTo>
                    <a:pt x="5458460" y="19050"/>
                  </a:moveTo>
                  <a:lnTo>
                    <a:pt x="5458460" y="6330950"/>
                  </a:lnTo>
                  <a:cubicBezTo>
                    <a:pt x="5458460" y="6336030"/>
                    <a:pt x="5455920" y="6341110"/>
                    <a:pt x="5450840" y="6344920"/>
                  </a:cubicBezTo>
                  <a:lnTo>
                    <a:pt x="5429250" y="6329680"/>
                  </a:lnTo>
                  <a:lnTo>
                    <a:pt x="5429250" y="20320"/>
                  </a:lnTo>
                  <a:lnTo>
                    <a:pt x="13970" y="20320"/>
                  </a:lnTo>
                  <a:lnTo>
                    <a:pt x="0" y="7620"/>
                  </a:lnTo>
                  <a:cubicBezTo>
                    <a:pt x="3810" y="2540"/>
                    <a:pt x="8890" y="0"/>
                    <a:pt x="15240" y="0"/>
                  </a:cubicBezTo>
                  <a:lnTo>
                    <a:pt x="5439410" y="0"/>
                  </a:lnTo>
                  <a:cubicBezTo>
                    <a:pt x="5449570" y="0"/>
                    <a:pt x="5458460" y="8890"/>
                    <a:pt x="5458460" y="19050"/>
                  </a:cubicBezTo>
                  <a:close/>
                  <a:moveTo>
                    <a:pt x="5455920" y="30480"/>
                  </a:moveTo>
                  <a:cubicBezTo>
                    <a:pt x="5453380" y="26670"/>
                    <a:pt x="5450840" y="24130"/>
                    <a:pt x="5447030" y="21590"/>
                  </a:cubicBezTo>
                  <a:lnTo>
                    <a:pt x="5455920" y="30480"/>
                  </a:lnTo>
                  <a:close/>
                </a:path>
              </a:pathLst>
            </a:custGeom>
            <a:solidFill>
              <a:srgbClr val="FFFFFF"/>
            </a:solidFill>
          </p:spPr>
        </p:sp>
      </p:grpSp>
      <p:sp>
        <p:nvSpPr>
          <p:cNvPr id="27" name="Freeform 27"/>
          <p:cNvSpPr/>
          <p:nvPr/>
        </p:nvSpPr>
        <p:spPr>
          <a:xfrm>
            <a:off x="10900372" y="6768125"/>
            <a:ext cx="2235841" cy="1970335"/>
          </a:xfrm>
          <a:custGeom>
            <a:avLst/>
            <a:gdLst/>
            <a:ahLst/>
            <a:cxnLst/>
            <a:rect l="l" t="t" r="r" b="b"/>
            <a:pathLst>
              <a:path w="2235841" h="1970335">
                <a:moveTo>
                  <a:pt x="0" y="0"/>
                </a:moveTo>
                <a:lnTo>
                  <a:pt x="2235840" y="0"/>
                </a:lnTo>
                <a:lnTo>
                  <a:pt x="2235840" y="1970334"/>
                </a:lnTo>
                <a:lnTo>
                  <a:pt x="0" y="1970334"/>
                </a:lnTo>
                <a:lnTo>
                  <a:pt x="0" y="0"/>
                </a:lnTo>
                <a:close/>
              </a:path>
            </a:pathLst>
          </a:custGeom>
          <a:blipFill>
            <a:blip>
              <a:extLst>
                <a:ext uri="{96DAC541-7B7A-43D3-8B79-37D633B846F1}">
                  <asvg:svgBlip xmlns:asvg="http://schemas.microsoft.com/office/drawing/2016/SVG/main" r:embed="rId7"/>
                </a:ext>
              </a:extLst>
            </a:blip>
            <a:stretch>
              <a:fillRect/>
            </a:stretch>
          </a:blipFill>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60" r="-60"/>
            </a:stretch>
          </a:blipFill>
        </p:spPr>
      </p:sp>
      <p:grpSp>
        <p:nvGrpSpPr>
          <p:cNvPr id="3" name="Group 3"/>
          <p:cNvGrpSpPr/>
          <p:nvPr/>
        </p:nvGrpSpPr>
        <p:grpSpPr>
          <a:xfrm>
            <a:off x="13627966" y="0"/>
            <a:ext cx="4660034" cy="10287000"/>
            <a:chOff x="0" y="0"/>
            <a:chExt cx="721961" cy="1593725"/>
          </a:xfrm>
        </p:grpSpPr>
        <p:sp>
          <p:nvSpPr>
            <p:cNvPr id="4" name="Freeform 4"/>
            <p:cNvSpPr/>
            <p:nvPr/>
          </p:nvSpPr>
          <p:spPr>
            <a:xfrm>
              <a:off x="0" y="0"/>
              <a:ext cx="721961" cy="1593725"/>
            </a:xfrm>
            <a:custGeom>
              <a:avLst/>
              <a:gdLst/>
              <a:ahLst/>
              <a:cxnLst/>
              <a:rect l="l" t="t" r="r" b="b"/>
              <a:pathLst>
                <a:path w="721961" h="1593725">
                  <a:moveTo>
                    <a:pt x="0" y="0"/>
                  </a:moveTo>
                  <a:lnTo>
                    <a:pt x="721961" y="0"/>
                  </a:lnTo>
                  <a:lnTo>
                    <a:pt x="721961" y="1593725"/>
                  </a:lnTo>
                  <a:lnTo>
                    <a:pt x="0" y="1593725"/>
                  </a:lnTo>
                  <a:close/>
                </a:path>
              </a:pathLst>
            </a:custGeom>
            <a:blipFill>
              <a:blip r:embed="rId3"/>
              <a:stretch>
                <a:fillRect l="-92725" r="-92725"/>
              </a:stretch>
            </a:blipFill>
          </p:spPr>
        </p:sp>
      </p:grpSp>
      <p:sp>
        <p:nvSpPr>
          <p:cNvPr id="5" name="Freeform 5"/>
          <p:cNvSpPr/>
          <p:nvPr/>
        </p:nvSpPr>
        <p:spPr>
          <a:xfrm>
            <a:off x="14384932" y="-1189565"/>
            <a:ext cx="4599018" cy="6310831"/>
          </a:xfrm>
          <a:custGeom>
            <a:avLst/>
            <a:gdLst/>
            <a:ahLst/>
            <a:cxnLst/>
            <a:rect l="l" t="t" r="r" b="b"/>
            <a:pathLst>
              <a:path w="4599018" h="6310831">
                <a:moveTo>
                  <a:pt x="0" y="0"/>
                </a:moveTo>
                <a:lnTo>
                  <a:pt x="4599018" y="0"/>
                </a:lnTo>
                <a:lnTo>
                  <a:pt x="4599018" y="6310831"/>
                </a:lnTo>
                <a:lnTo>
                  <a:pt x="0" y="6310831"/>
                </a:lnTo>
                <a:lnTo>
                  <a:pt x="0" y="0"/>
                </a:lnTo>
                <a:close/>
              </a:path>
            </a:pathLst>
          </a:custGeom>
          <a:blipFill>
            <a:blip>
              <a:alphaModFix amt="62000"/>
              <a:extLst>
                <a:ext uri="{96DAC541-7B7A-43D3-8B79-37D633B846F1}">
                  <asvg:svgBlip xmlns:asvg="http://schemas.microsoft.com/office/drawing/2016/SVG/main" r:embed="rId4"/>
                </a:ext>
              </a:extLst>
            </a:blip>
            <a:stretch>
              <a:fillRect/>
            </a:stretch>
          </a:blipFill>
        </p:spPr>
      </p:sp>
      <p:sp>
        <p:nvSpPr>
          <p:cNvPr id="6" name="Freeform 6"/>
          <p:cNvSpPr/>
          <p:nvPr/>
        </p:nvSpPr>
        <p:spPr>
          <a:xfrm>
            <a:off x="-3948630" y="5166090"/>
            <a:ext cx="7275105" cy="3994694"/>
          </a:xfrm>
          <a:custGeom>
            <a:avLst/>
            <a:gdLst/>
            <a:ahLst/>
            <a:cxnLst/>
            <a:rect l="l" t="t" r="r" b="b"/>
            <a:pathLst>
              <a:path w="7275105" h="3994694">
                <a:moveTo>
                  <a:pt x="0" y="0"/>
                </a:moveTo>
                <a:lnTo>
                  <a:pt x="7275105" y="0"/>
                </a:lnTo>
                <a:lnTo>
                  <a:pt x="7275105" y="3994693"/>
                </a:lnTo>
                <a:lnTo>
                  <a:pt x="0" y="3994693"/>
                </a:lnTo>
                <a:lnTo>
                  <a:pt x="0" y="0"/>
                </a:lnTo>
                <a:close/>
              </a:path>
            </a:pathLst>
          </a:custGeom>
          <a:blipFill>
            <a:blip r:embed="rId5">
              <a:alphaModFix amt="61000"/>
            </a:blip>
            <a:stretch>
              <a:fillRect/>
            </a:stretch>
          </a:blipFill>
        </p:spPr>
      </p:sp>
      <p:sp>
        <p:nvSpPr>
          <p:cNvPr id="7" name="Freeform 7"/>
          <p:cNvSpPr/>
          <p:nvPr/>
        </p:nvSpPr>
        <p:spPr>
          <a:xfrm>
            <a:off x="-2181869" y="2068780"/>
            <a:ext cx="5924870" cy="8130181"/>
          </a:xfrm>
          <a:custGeom>
            <a:avLst/>
            <a:gdLst/>
            <a:ahLst/>
            <a:cxnLst/>
            <a:rect l="l" t="t" r="r" b="b"/>
            <a:pathLst>
              <a:path w="5924870" h="8130181">
                <a:moveTo>
                  <a:pt x="0" y="0"/>
                </a:moveTo>
                <a:lnTo>
                  <a:pt x="5924870" y="0"/>
                </a:lnTo>
                <a:lnTo>
                  <a:pt x="5924870" y="8130181"/>
                </a:lnTo>
                <a:lnTo>
                  <a:pt x="0" y="8130181"/>
                </a:lnTo>
                <a:lnTo>
                  <a:pt x="0" y="0"/>
                </a:lnTo>
                <a:close/>
              </a:path>
            </a:pathLst>
          </a:custGeom>
          <a:blipFill>
            <a:blip>
              <a:alphaModFix amt="51000"/>
              <a:extLst>
                <a:ext uri="{96DAC541-7B7A-43D3-8B79-37D633B846F1}">
                  <asvg:svgBlip xmlns:asvg="http://schemas.microsoft.com/office/drawing/2016/SVG/main" r:embed="rId4"/>
                </a:ext>
              </a:extLst>
            </a:blip>
            <a:stretch>
              <a:fillRect/>
            </a:stretch>
          </a:blipFill>
        </p:spPr>
      </p:sp>
      <p:grpSp>
        <p:nvGrpSpPr>
          <p:cNvPr id="8" name="Group 8"/>
          <p:cNvGrpSpPr/>
          <p:nvPr/>
        </p:nvGrpSpPr>
        <p:grpSpPr>
          <a:xfrm>
            <a:off x="8967932" y="-22234"/>
            <a:ext cx="4660034" cy="10287000"/>
            <a:chOff x="0" y="0"/>
            <a:chExt cx="721961" cy="1593725"/>
          </a:xfrm>
        </p:grpSpPr>
        <p:sp>
          <p:nvSpPr>
            <p:cNvPr id="9" name="Freeform 9"/>
            <p:cNvSpPr/>
            <p:nvPr/>
          </p:nvSpPr>
          <p:spPr>
            <a:xfrm>
              <a:off x="0" y="0"/>
              <a:ext cx="721961" cy="1593725"/>
            </a:xfrm>
            <a:custGeom>
              <a:avLst/>
              <a:gdLst/>
              <a:ahLst/>
              <a:cxnLst/>
              <a:rect l="l" t="t" r="r" b="b"/>
              <a:pathLst>
                <a:path w="721961" h="1593725">
                  <a:moveTo>
                    <a:pt x="0" y="0"/>
                  </a:moveTo>
                  <a:lnTo>
                    <a:pt x="721961" y="0"/>
                  </a:lnTo>
                  <a:lnTo>
                    <a:pt x="721961" y="1593725"/>
                  </a:lnTo>
                  <a:lnTo>
                    <a:pt x="0" y="1593725"/>
                  </a:lnTo>
                  <a:close/>
                </a:path>
              </a:pathLst>
            </a:custGeom>
            <a:blipFill>
              <a:blip r:embed="rId6"/>
              <a:stretch>
                <a:fillRect l="-102372" r="-102372"/>
              </a:stretch>
            </a:blipFill>
          </p:spPr>
        </p:sp>
      </p:grpSp>
      <p:grpSp>
        <p:nvGrpSpPr>
          <p:cNvPr id="10" name="Group 10"/>
          <p:cNvGrpSpPr/>
          <p:nvPr/>
        </p:nvGrpSpPr>
        <p:grpSpPr>
          <a:xfrm>
            <a:off x="1028700" y="1028700"/>
            <a:ext cx="16230600" cy="450407"/>
            <a:chOff x="0" y="0"/>
            <a:chExt cx="14644786" cy="406400"/>
          </a:xfrm>
        </p:grpSpPr>
        <p:sp>
          <p:nvSpPr>
            <p:cNvPr id="11" name="Freeform 11"/>
            <p:cNvSpPr/>
            <p:nvPr/>
          </p:nvSpPr>
          <p:spPr>
            <a:xfrm>
              <a:off x="0" y="0"/>
              <a:ext cx="14644785" cy="406400"/>
            </a:xfrm>
            <a:custGeom>
              <a:avLst/>
              <a:gdLst/>
              <a:ahLst/>
              <a:cxnLst/>
              <a:rect l="l" t="t" r="r" b="b"/>
              <a:pathLst>
                <a:path w="14644785" h="406400">
                  <a:moveTo>
                    <a:pt x="14441585" y="0"/>
                  </a:moveTo>
                  <a:cubicBezTo>
                    <a:pt x="14553811" y="0"/>
                    <a:pt x="14644785" y="90976"/>
                    <a:pt x="14644785" y="203200"/>
                  </a:cubicBezTo>
                  <a:cubicBezTo>
                    <a:pt x="14644785" y="315424"/>
                    <a:pt x="14553811" y="406400"/>
                    <a:pt x="14441585" y="406400"/>
                  </a:cubicBezTo>
                  <a:lnTo>
                    <a:pt x="203200" y="406400"/>
                  </a:lnTo>
                  <a:cubicBezTo>
                    <a:pt x="90976" y="406400"/>
                    <a:pt x="0" y="315424"/>
                    <a:pt x="0" y="203200"/>
                  </a:cubicBezTo>
                  <a:cubicBezTo>
                    <a:pt x="0" y="90976"/>
                    <a:pt x="90976" y="0"/>
                    <a:pt x="203200" y="0"/>
                  </a:cubicBezTo>
                  <a:close/>
                </a:path>
              </a:pathLst>
            </a:custGeom>
            <a:solidFill>
              <a:srgbClr val="151918">
                <a:alpha val="68627"/>
              </a:srgbClr>
            </a:solidFill>
          </p:spPr>
        </p:sp>
        <p:sp>
          <p:nvSpPr>
            <p:cNvPr id="12" name="TextBox 12"/>
            <p:cNvSpPr txBox="1"/>
            <p:nvPr/>
          </p:nvSpPr>
          <p:spPr>
            <a:xfrm>
              <a:off x="0" y="-38100"/>
              <a:ext cx="14644786" cy="444500"/>
            </a:xfrm>
            <a:prstGeom prst="rect">
              <a:avLst/>
            </a:prstGeom>
          </p:spPr>
          <p:txBody>
            <a:bodyPr lIns="50800" tIns="50800" rIns="50800" bIns="50800" rtlCol="0" anchor="ctr"/>
            <a:lstStyle/>
            <a:p>
              <a:pPr algn="ctr">
                <a:lnSpc>
                  <a:spcPts val="2520"/>
                </a:lnSpc>
              </a:pPr>
              <a:endParaRPr/>
            </a:p>
          </p:txBody>
        </p:sp>
      </p:grpSp>
      <p:sp>
        <p:nvSpPr>
          <p:cNvPr id="13" name="TextBox 13"/>
          <p:cNvSpPr txBox="1"/>
          <p:nvPr/>
        </p:nvSpPr>
        <p:spPr>
          <a:xfrm>
            <a:off x="1028700" y="3425074"/>
            <a:ext cx="6986204" cy="1593258"/>
          </a:xfrm>
          <a:prstGeom prst="rect">
            <a:avLst/>
          </a:prstGeom>
        </p:spPr>
        <p:txBody>
          <a:bodyPr lIns="0" tIns="0" rIns="0" bIns="0" rtlCol="0" anchor="t">
            <a:spAutoFit/>
          </a:bodyPr>
          <a:lstStyle/>
          <a:p>
            <a:pPr algn="just">
              <a:lnSpc>
                <a:spcPts val="6062"/>
              </a:lnSpc>
            </a:pPr>
            <a:r>
              <a:rPr lang="en-US" sz="6381">
                <a:solidFill>
                  <a:srgbClr val="F9F9F9"/>
                </a:solidFill>
                <a:latin typeface="Lovelo"/>
                <a:ea typeface="Lovelo"/>
                <a:cs typeface="Lovelo"/>
                <a:sym typeface="Lovelo"/>
              </a:rPr>
              <a:t>CULTURE AND</a:t>
            </a:r>
          </a:p>
          <a:p>
            <a:pPr algn="just">
              <a:lnSpc>
                <a:spcPts val="6062"/>
              </a:lnSpc>
            </a:pPr>
            <a:r>
              <a:rPr lang="en-US" sz="6381">
                <a:solidFill>
                  <a:srgbClr val="F9F9F9"/>
                </a:solidFill>
                <a:latin typeface="Lovelo"/>
                <a:ea typeface="Lovelo"/>
                <a:cs typeface="Lovelo"/>
                <a:sym typeface="Lovelo"/>
              </a:rPr>
              <a:t>TRADITION</a:t>
            </a:r>
          </a:p>
        </p:txBody>
      </p:sp>
      <p:sp>
        <p:nvSpPr>
          <p:cNvPr id="14" name="TextBox 14"/>
          <p:cNvSpPr txBox="1"/>
          <p:nvPr/>
        </p:nvSpPr>
        <p:spPr>
          <a:xfrm>
            <a:off x="1028700" y="4961183"/>
            <a:ext cx="5428601" cy="2288225"/>
          </a:xfrm>
          <a:prstGeom prst="rect">
            <a:avLst/>
          </a:prstGeom>
        </p:spPr>
        <p:txBody>
          <a:bodyPr lIns="0" tIns="0" rIns="0" bIns="0" rtlCol="0" anchor="t">
            <a:spAutoFit/>
          </a:bodyPr>
          <a:lstStyle/>
          <a:p>
            <a:pPr algn="l">
              <a:lnSpc>
                <a:spcPts val="3027"/>
              </a:lnSpc>
              <a:spcBef>
                <a:spcPct val="0"/>
              </a:spcBef>
            </a:pPr>
            <a:r>
              <a:rPr lang="en-US" sz="2162">
                <a:solidFill>
                  <a:srgbClr val="F9F9F9"/>
                </a:solidFill>
                <a:latin typeface="Aileron"/>
                <a:ea typeface="Aileron"/>
                <a:cs typeface="Aileron"/>
                <a:sym typeface="Aileron"/>
              </a:rPr>
              <a:t>Lorem ipsum dolor sit amet, consectetur adipiscing elit. Curabitur hendrerit et lectus eu imperdiet. Donec iaculis sapien euismod, pharetra eros vitae, pulvinar turpis. Vestibulum at dui sit amet leo accumsan pulvinar.</a:t>
            </a:r>
          </a:p>
        </p:txBody>
      </p:sp>
      <p:sp>
        <p:nvSpPr>
          <p:cNvPr id="15" name="TextBox 15"/>
          <p:cNvSpPr txBox="1"/>
          <p:nvPr/>
        </p:nvSpPr>
        <p:spPr>
          <a:xfrm>
            <a:off x="1028700" y="8951595"/>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www.reallygreatsite.com </a:t>
            </a:r>
          </a:p>
        </p:txBody>
      </p:sp>
      <p:sp>
        <p:nvSpPr>
          <p:cNvPr id="16" name="TextBox 16"/>
          <p:cNvSpPr txBox="1"/>
          <p:nvPr/>
        </p:nvSpPr>
        <p:spPr>
          <a:xfrm>
            <a:off x="7241309" y="8951595"/>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hello@reallygreatsite.com</a:t>
            </a:r>
          </a:p>
        </p:txBody>
      </p:sp>
      <p:sp>
        <p:nvSpPr>
          <p:cNvPr id="17" name="TextBox 17"/>
          <p:cNvSpPr txBox="1"/>
          <p:nvPr/>
        </p:nvSpPr>
        <p:spPr>
          <a:xfrm>
            <a:off x="12932699" y="8951595"/>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123 Anywhere Street., Any City</a:t>
            </a:r>
          </a:p>
        </p:txBody>
      </p:sp>
      <p:sp>
        <p:nvSpPr>
          <p:cNvPr id="18" name="TextBox 18"/>
          <p:cNvSpPr txBox="1"/>
          <p:nvPr/>
        </p:nvSpPr>
        <p:spPr>
          <a:xfrm>
            <a:off x="1354725" y="1081501"/>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Country Introduction Peru</a:t>
            </a:r>
          </a:p>
        </p:txBody>
      </p:sp>
      <p:sp>
        <p:nvSpPr>
          <p:cNvPr id="19" name="TextBox 19"/>
          <p:cNvSpPr txBox="1"/>
          <p:nvPr/>
        </p:nvSpPr>
        <p:spPr>
          <a:xfrm>
            <a:off x="7241306" y="1081501"/>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Visit the Country</a:t>
            </a:r>
          </a:p>
        </p:txBody>
      </p:sp>
      <p:sp>
        <p:nvSpPr>
          <p:cNvPr id="20" name="TextBox 20"/>
          <p:cNvSpPr txBox="1"/>
          <p:nvPr/>
        </p:nvSpPr>
        <p:spPr>
          <a:xfrm>
            <a:off x="12606674" y="1081501"/>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28  May, 2026</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60" r="-60"/>
            </a:stretch>
          </a:blipFill>
        </p:spPr>
      </p:sp>
      <p:grpSp>
        <p:nvGrpSpPr>
          <p:cNvPr id="3" name="Group 3"/>
          <p:cNvGrpSpPr/>
          <p:nvPr/>
        </p:nvGrpSpPr>
        <p:grpSpPr>
          <a:xfrm>
            <a:off x="13627966" y="0"/>
            <a:ext cx="4660034" cy="10287000"/>
            <a:chOff x="0" y="0"/>
            <a:chExt cx="721961" cy="1593725"/>
          </a:xfrm>
        </p:grpSpPr>
        <p:sp>
          <p:nvSpPr>
            <p:cNvPr id="4" name="Freeform 4"/>
            <p:cNvSpPr/>
            <p:nvPr/>
          </p:nvSpPr>
          <p:spPr>
            <a:xfrm>
              <a:off x="0" y="0"/>
              <a:ext cx="721961" cy="1593725"/>
            </a:xfrm>
            <a:custGeom>
              <a:avLst/>
              <a:gdLst/>
              <a:ahLst/>
              <a:cxnLst/>
              <a:rect l="l" t="t" r="r" b="b"/>
              <a:pathLst>
                <a:path w="721961" h="1593725">
                  <a:moveTo>
                    <a:pt x="0" y="0"/>
                  </a:moveTo>
                  <a:lnTo>
                    <a:pt x="721961" y="0"/>
                  </a:lnTo>
                  <a:lnTo>
                    <a:pt x="721961" y="1593725"/>
                  </a:lnTo>
                  <a:lnTo>
                    <a:pt x="0" y="1593725"/>
                  </a:lnTo>
                  <a:close/>
                </a:path>
              </a:pathLst>
            </a:custGeom>
            <a:blipFill>
              <a:blip r:embed="rId3"/>
              <a:stretch>
                <a:fillRect l="-115977" r="-115977"/>
              </a:stretch>
            </a:blipFill>
          </p:spPr>
        </p:sp>
      </p:grpSp>
      <p:sp>
        <p:nvSpPr>
          <p:cNvPr id="5" name="Freeform 5"/>
          <p:cNvSpPr/>
          <p:nvPr/>
        </p:nvSpPr>
        <p:spPr>
          <a:xfrm>
            <a:off x="14384932" y="-1189565"/>
            <a:ext cx="4599018" cy="6310831"/>
          </a:xfrm>
          <a:custGeom>
            <a:avLst/>
            <a:gdLst/>
            <a:ahLst/>
            <a:cxnLst/>
            <a:rect l="l" t="t" r="r" b="b"/>
            <a:pathLst>
              <a:path w="4599018" h="6310831">
                <a:moveTo>
                  <a:pt x="0" y="0"/>
                </a:moveTo>
                <a:lnTo>
                  <a:pt x="4599018" y="0"/>
                </a:lnTo>
                <a:lnTo>
                  <a:pt x="4599018" y="6310831"/>
                </a:lnTo>
                <a:lnTo>
                  <a:pt x="0" y="6310831"/>
                </a:lnTo>
                <a:lnTo>
                  <a:pt x="0" y="0"/>
                </a:lnTo>
                <a:close/>
              </a:path>
            </a:pathLst>
          </a:custGeom>
          <a:blipFill>
            <a:blip>
              <a:alphaModFix amt="62000"/>
              <a:extLst>
                <a:ext uri="{96DAC541-7B7A-43D3-8B79-37D633B846F1}">
                  <asvg:svgBlip xmlns:asvg="http://schemas.microsoft.com/office/drawing/2016/SVG/main" r:embed="rId4"/>
                </a:ext>
              </a:extLst>
            </a:blip>
            <a:stretch>
              <a:fillRect/>
            </a:stretch>
          </a:blipFill>
        </p:spPr>
      </p:sp>
      <p:sp>
        <p:nvSpPr>
          <p:cNvPr id="6" name="Freeform 6"/>
          <p:cNvSpPr/>
          <p:nvPr/>
        </p:nvSpPr>
        <p:spPr>
          <a:xfrm>
            <a:off x="-3948630" y="5166090"/>
            <a:ext cx="7275105" cy="3994694"/>
          </a:xfrm>
          <a:custGeom>
            <a:avLst/>
            <a:gdLst/>
            <a:ahLst/>
            <a:cxnLst/>
            <a:rect l="l" t="t" r="r" b="b"/>
            <a:pathLst>
              <a:path w="7275105" h="3994694">
                <a:moveTo>
                  <a:pt x="0" y="0"/>
                </a:moveTo>
                <a:lnTo>
                  <a:pt x="7275105" y="0"/>
                </a:lnTo>
                <a:lnTo>
                  <a:pt x="7275105" y="3994693"/>
                </a:lnTo>
                <a:lnTo>
                  <a:pt x="0" y="3994693"/>
                </a:lnTo>
                <a:lnTo>
                  <a:pt x="0" y="0"/>
                </a:lnTo>
                <a:close/>
              </a:path>
            </a:pathLst>
          </a:custGeom>
          <a:blipFill>
            <a:blip r:embed="rId5">
              <a:alphaModFix amt="61000"/>
            </a:blip>
            <a:stretch>
              <a:fillRect/>
            </a:stretch>
          </a:blipFill>
        </p:spPr>
      </p:sp>
      <p:sp>
        <p:nvSpPr>
          <p:cNvPr id="7" name="Freeform 7"/>
          <p:cNvSpPr/>
          <p:nvPr/>
        </p:nvSpPr>
        <p:spPr>
          <a:xfrm>
            <a:off x="-2181869" y="2068780"/>
            <a:ext cx="5924870" cy="8130181"/>
          </a:xfrm>
          <a:custGeom>
            <a:avLst/>
            <a:gdLst/>
            <a:ahLst/>
            <a:cxnLst/>
            <a:rect l="l" t="t" r="r" b="b"/>
            <a:pathLst>
              <a:path w="5924870" h="8130181">
                <a:moveTo>
                  <a:pt x="0" y="0"/>
                </a:moveTo>
                <a:lnTo>
                  <a:pt x="5924870" y="0"/>
                </a:lnTo>
                <a:lnTo>
                  <a:pt x="5924870" y="8130181"/>
                </a:lnTo>
                <a:lnTo>
                  <a:pt x="0" y="8130181"/>
                </a:lnTo>
                <a:lnTo>
                  <a:pt x="0" y="0"/>
                </a:lnTo>
                <a:close/>
              </a:path>
            </a:pathLst>
          </a:custGeom>
          <a:blipFill>
            <a:blip>
              <a:alphaModFix amt="51000"/>
              <a:extLst>
                <a:ext uri="{96DAC541-7B7A-43D3-8B79-37D633B846F1}">
                  <asvg:svgBlip xmlns:asvg="http://schemas.microsoft.com/office/drawing/2016/SVG/main" r:embed="rId4"/>
                </a:ext>
              </a:extLst>
            </a:blip>
            <a:stretch>
              <a:fillRect/>
            </a:stretch>
          </a:blipFill>
        </p:spPr>
      </p:sp>
      <p:grpSp>
        <p:nvGrpSpPr>
          <p:cNvPr id="8" name="Group 8"/>
          <p:cNvGrpSpPr/>
          <p:nvPr/>
        </p:nvGrpSpPr>
        <p:grpSpPr>
          <a:xfrm>
            <a:off x="8967932" y="-22234"/>
            <a:ext cx="4660034" cy="10287000"/>
            <a:chOff x="0" y="0"/>
            <a:chExt cx="721961" cy="1593725"/>
          </a:xfrm>
        </p:grpSpPr>
        <p:sp>
          <p:nvSpPr>
            <p:cNvPr id="9" name="Freeform 9"/>
            <p:cNvSpPr/>
            <p:nvPr/>
          </p:nvSpPr>
          <p:spPr>
            <a:xfrm>
              <a:off x="0" y="0"/>
              <a:ext cx="721961" cy="1593725"/>
            </a:xfrm>
            <a:custGeom>
              <a:avLst/>
              <a:gdLst/>
              <a:ahLst/>
              <a:cxnLst/>
              <a:rect l="l" t="t" r="r" b="b"/>
              <a:pathLst>
                <a:path w="721961" h="1593725">
                  <a:moveTo>
                    <a:pt x="0" y="0"/>
                  </a:moveTo>
                  <a:lnTo>
                    <a:pt x="721961" y="0"/>
                  </a:lnTo>
                  <a:lnTo>
                    <a:pt x="721961" y="1593725"/>
                  </a:lnTo>
                  <a:lnTo>
                    <a:pt x="0" y="1593725"/>
                  </a:lnTo>
                  <a:close/>
                </a:path>
              </a:pathLst>
            </a:custGeom>
            <a:blipFill>
              <a:blip r:embed="rId6"/>
              <a:stretch>
                <a:fillRect l="-115562" r="-115562"/>
              </a:stretch>
            </a:blipFill>
          </p:spPr>
        </p:sp>
      </p:grpSp>
      <p:grpSp>
        <p:nvGrpSpPr>
          <p:cNvPr id="10" name="Group 10"/>
          <p:cNvGrpSpPr/>
          <p:nvPr/>
        </p:nvGrpSpPr>
        <p:grpSpPr>
          <a:xfrm>
            <a:off x="1028700" y="1028700"/>
            <a:ext cx="16230600" cy="450407"/>
            <a:chOff x="0" y="0"/>
            <a:chExt cx="14644786" cy="406400"/>
          </a:xfrm>
        </p:grpSpPr>
        <p:sp>
          <p:nvSpPr>
            <p:cNvPr id="11" name="Freeform 11"/>
            <p:cNvSpPr/>
            <p:nvPr/>
          </p:nvSpPr>
          <p:spPr>
            <a:xfrm>
              <a:off x="0" y="0"/>
              <a:ext cx="14644785" cy="406400"/>
            </a:xfrm>
            <a:custGeom>
              <a:avLst/>
              <a:gdLst/>
              <a:ahLst/>
              <a:cxnLst/>
              <a:rect l="l" t="t" r="r" b="b"/>
              <a:pathLst>
                <a:path w="14644785" h="406400">
                  <a:moveTo>
                    <a:pt x="14441585" y="0"/>
                  </a:moveTo>
                  <a:cubicBezTo>
                    <a:pt x="14553811" y="0"/>
                    <a:pt x="14644785" y="90976"/>
                    <a:pt x="14644785" y="203200"/>
                  </a:cubicBezTo>
                  <a:cubicBezTo>
                    <a:pt x="14644785" y="315424"/>
                    <a:pt x="14553811" y="406400"/>
                    <a:pt x="14441585" y="406400"/>
                  </a:cubicBezTo>
                  <a:lnTo>
                    <a:pt x="203200" y="406400"/>
                  </a:lnTo>
                  <a:cubicBezTo>
                    <a:pt x="90976" y="406400"/>
                    <a:pt x="0" y="315424"/>
                    <a:pt x="0" y="203200"/>
                  </a:cubicBezTo>
                  <a:cubicBezTo>
                    <a:pt x="0" y="90976"/>
                    <a:pt x="90976" y="0"/>
                    <a:pt x="203200" y="0"/>
                  </a:cubicBezTo>
                  <a:close/>
                </a:path>
              </a:pathLst>
            </a:custGeom>
            <a:solidFill>
              <a:srgbClr val="151918">
                <a:alpha val="68627"/>
              </a:srgbClr>
            </a:solidFill>
          </p:spPr>
        </p:sp>
        <p:sp>
          <p:nvSpPr>
            <p:cNvPr id="12" name="TextBox 12"/>
            <p:cNvSpPr txBox="1"/>
            <p:nvPr/>
          </p:nvSpPr>
          <p:spPr>
            <a:xfrm>
              <a:off x="0" y="-38100"/>
              <a:ext cx="14644786" cy="444500"/>
            </a:xfrm>
            <a:prstGeom prst="rect">
              <a:avLst/>
            </a:prstGeom>
          </p:spPr>
          <p:txBody>
            <a:bodyPr lIns="50800" tIns="50800" rIns="50800" bIns="50800" rtlCol="0" anchor="ctr"/>
            <a:lstStyle/>
            <a:p>
              <a:pPr algn="ctr">
                <a:lnSpc>
                  <a:spcPts val="2520"/>
                </a:lnSpc>
              </a:pPr>
              <a:endParaRPr/>
            </a:p>
          </p:txBody>
        </p:sp>
      </p:grpSp>
      <p:sp>
        <p:nvSpPr>
          <p:cNvPr id="13" name="TextBox 13"/>
          <p:cNvSpPr txBox="1"/>
          <p:nvPr/>
        </p:nvSpPr>
        <p:spPr>
          <a:xfrm>
            <a:off x="1028700" y="3425074"/>
            <a:ext cx="6986204" cy="1593258"/>
          </a:xfrm>
          <a:prstGeom prst="rect">
            <a:avLst/>
          </a:prstGeom>
        </p:spPr>
        <p:txBody>
          <a:bodyPr lIns="0" tIns="0" rIns="0" bIns="0" rtlCol="0" anchor="t">
            <a:spAutoFit/>
          </a:bodyPr>
          <a:lstStyle/>
          <a:p>
            <a:pPr algn="just">
              <a:lnSpc>
                <a:spcPts val="6062"/>
              </a:lnSpc>
            </a:pPr>
            <a:r>
              <a:rPr lang="en-US" sz="6381">
                <a:solidFill>
                  <a:srgbClr val="F9F9F9"/>
                </a:solidFill>
                <a:latin typeface="Lovelo"/>
                <a:ea typeface="Lovelo"/>
                <a:cs typeface="Lovelo"/>
                <a:sym typeface="Lovelo"/>
              </a:rPr>
              <a:t>UNCOVERED</a:t>
            </a:r>
          </a:p>
          <a:p>
            <a:pPr algn="just">
              <a:lnSpc>
                <a:spcPts val="6062"/>
              </a:lnSpc>
            </a:pPr>
            <a:r>
              <a:rPr lang="en-US" sz="6381">
                <a:solidFill>
                  <a:srgbClr val="F9F9F9"/>
                </a:solidFill>
                <a:latin typeface="Lovelo"/>
                <a:ea typeface="Lovelo"/>
                <a:cs typeface="Lovelo"/>
                <a:sym typeface="Lovelo"/>
              </a:rPr>
              <a:t>PERU</a:t>
            </a:r>
          </a:p>
        </p:txBody>
      </p:sp>
      <p:sp>
        <p:nvSpPr>
          <p:cNvPr id="14" name="TextBox 14"/>
          <p:cNvSpPr txBox="1"/>
          <p:nvPr/>
        </p:nvSpPr>
        <p:spPr>
          <a:xfrm>
            <a:off x="1028700" y="4961183"/>
            <a:ext cx="5428601" cy="352341"/>
          </a:xfrm>
          <a:prstGeom prst="rect">
            <a:avLst/>
          </a:prstGeom>
        </p:spPr>
        <p:txBody>
          <a:bodyPr lIns="0" tIns="0" rIns="0" bIns="0" rtlCol="0" anchor="t">
            <a:spAutoFit/>
          </a:bodyPr>
          <a:lstStyle/>
          <a:p>
            <a:pPr algn="l">
              <a:lnSpc>
                <a:spcPts val="3027"/>
              </a:lnSpc>
              <a:spcBef>
                <a:spcPct val="0"/>
              </a:spcBef>
            </a:pPr>
            <a:r>
              <a:rPr lang="en-US" sz="2162">
                <a:solidFill>
                  <a:srgbClr val="F9F9F9"/>
                </a:solidFill>
                <a:latin typeface="Aileron"/>
                <a:ea typeface="Aileron"/>
                <a:cs typeface="Aileron"/>
                <a:sym typeface="Aileron"/>
              </a:rPr>
              <a:t>@powerpointrus</a:t>
            </a:r>
            <a:endParaRPr lang="en-US" sz="2162" dirty="0">
              <a:solidFill>
                <a:srgbClr val="F9F9F9"/>
              </a:solidFill>
              <a:latin typeface="Aileron"/>
              <a:ea typeface="Aileron"/>
              <a:cs typeface="Aileron"/>
              <a:sym typeface="Aileron"/>
            </a:endParaRPr>
          </a:p>
        </p:txBody>
      </p:sp>
      <p:sp>
        <p:nvSpPr>
          <p:cNvPr id="15" name="TextBox 15"/>
          <p:cNvSpPr txBox="1"/>
          <p:nvPr/>
        </p:nvSpPr>
        <p:spPr>
          <a:xfrm>
            <a:off x="1028700" y="8951595"/>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www.reallygreatsite.com </a:t>
            </a:r>
          </a:p>
        </p:txBody>
      </p:sp>
      <p:sp>
        <p:nvSpPr>
          <p:cNvPr id="16" name="TextBox 16"/>
          <p:cNvSpPr txBox="1"/>
          <p:nvPr/>
        </p:nvSpPr>
        <p:spPr>
          <a:xfrm>
            <a:off x="7241309" y="8951595"/>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hello@reallygreatsite.com</a:t>
            </a:r>
          </a:p>
        </p:txBody>
      </p:sp>
      <p:sp>
        <p:nvSpPr>
          <p:cNvPr id="17" name="TextBox 17"/>
          <p:cNvSpPr txBox="1"/>
          <p:nvPr/>
        </p:nvSpPr>
        <p:spPr>
          <a:xfrm>
            <a:off x="12932699" y="8951595"/>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123 Anywhere Street., Any City</a:t>
            </a:r>
          </a:p>
        </p:txBody>
      </p:sp>
      <p:sp>
        <p:nvSpPr>
          <p:cNvPr id="18" name="TextBox 18"/>
          <p:cNvSpPr txBox="1"/>
          <p:nvPr/>
        </p:nvSpPr>
        <p:spPr>
          <a:xfrm>
            <a:off x="1354725" y="1081501"/>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Country Introduction Peru</a:t>
            </a:r>
          </a:p>
        </p:txBody>
      </p:sp>
      <p:sp>
        <p:nvSpPr>
          <p:cNvPr id="19" name="TextBox 19"/>
          <p:cNvSpPr txBox="1"/>
          <p:nvPr/>
        </p:nvSpPr>
        <p:spPr>
          <a:xfrm>
            <a:off x="7241306" y="1081501"/>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Visit the Country</a:t>
            </a:r>
          </a:p>
        </p:txBody>
      </p:sp>
      <p:sp>
        <p:nvSpPr>
          <p:cNvPr id="20" name="TextBox 20"/>
          <p:cNvSpPr txBox="1"/>
          <p:nvPr/>
        </p:nvSpPr>
        <p:spPr>
          <a:xfrm>
            <a:off x="12606674" y="1081501"/>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28  May, 2026</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60" r="-60"/>
            </a:stretch>
          </a:blipFill>
        </p:spPr>
      </p:sp>
      <p:grpSp>
        <p:nvGrpSpPr>
          <p:cNvPr id="3" name="Group 3"/>
          <p:cNvGrpSpPr/>
          <p:nvPr/>
        </p:nvGrpSpPr>
        <p:grpSpPr>
          <a:xfrm>
            <a:off x="8559181" y="0"/>
            <a:ext cx="9728819" cy="10287000"/>
            <a:chOff x="0" y="0"/>
            <a:chExt cx="1507249" cy="1593725"/>
          </a:xfrm>
        </p:grpSpPr>
        <p:sp>
          <p:nvSpPr>
            <p:cNvPr id="4" name="Freeform 4"/>
            <p:cNvSpPr/>
            <p:nvPr/>
          </p:nvSpPr>
          <p:spPr>
            <a:xfrm>
              <a:off x="0" y="0"/>
              <a:ext cx="1507249" cy="1593725"/>
            </a:xfrm>
            <a:custGeom>
              <a:avLst/>
              <a:gdLst/>
              <a:ahLst/>
              <a:cxnLst/>
              <a:rect l="l" t="t" r="r" b="b"/>
              <a:pathLst>
                <a:path w="1507249" h="1593725">
                  <a:moveTo>
                    <a:pt x="0" y="0"/>
                  </a:moveTo>
                  <a:lnTo>
                    <a:pt x="1507249" y="0"/>
                  </a:lnTo>
                  <a:lnTo>
                    <a:pt x="1507249" y="1593725"/>
                  </a:lnTo>
                  <a:lnTo>
                    <a:pt x="0" y="1593725"/>
                  </a:lnTo>
                  <a:close/>
                </a:path>
              </a:pathLst>
            </a:custGeom>
            <a:blipFill>
              <a:blip r:embed="rId3"/>
              <a:stretch>
                <a:fillRect l="-18846" r="-18846"/>
              </a:stretch>
            </a:blipFill>
          </p:spPr>
        </p:sp>
      </p:grpSp>
      <p:sp>
        <p:nvSpPr>
          <p:cNvPr id="5" name="Freeform 5"/>
          <p:cNvSpPr/>
          <p:nvPr/>
        </p:nvSpPr>
        <p:spPr>
          <a:xfrm>
            <a:off x="14384932" y="-1189565"/>
            <a:ext cx="4599018" cy="6310831"/>
          </a:xfrm>
          <a:custGeom>
            <a:avLst/>
            <a:gdLst/>
            <a:ahLst/>
            <a:cxnLst/>
            <a:rect l="l" t="t" r="r" b="b"/>
            <a:pathLst>
              <a:path w="4599018" h="6310831">
                <a:moveTo>
                  <a:pt x="0" y="0"/>
                </a:moveTo>
                <a:lnTo>
                  <a:pt x="4599018" y="0"/>
                </a:lnTo>
                <a:lnTo>
                  <a:pt x="4599018" y="6310831"/>
                </a:lnTo>
                <a:lnTo>
                  <a:pt x="0" y="6310831"/>
                </a:lnTo>
                <a:lnTo>
                  <a:pt x="0" y="0"/>
                </a:lnTo>
                <a:close/>
              </a:path>
            </a:pathLst>
          </a:custGeom>
          <a:blipFill>
            <a:blip>
              <a:alphaModFix amt="62000"/>
              <a:extLst>
                <a:ext uri="{96DAC541-7B7A-43D3-8B79-37D633B846F1}">
                  <asvg:svgBlip xmlns:asvg="http://schemas.microsoft.com/office/drawing/2016/SVG/main" r:embed="rId4"/>
                </a:ext>
              </a:extLst>
            </a:blip>
            <a:stretch>
              <a:fillRect/>
            </a:stretch>
          </a:blipFill>
        </p:spPr>
      </p:sp>
      <p:sp>
        <p:nvSpPr>
          <p:cNvPr id="6" name="Freeform 6"/>
          <p:cNvSpPr/>
          <p:nvPr/>
        </p:nvSpPr>
        <p:spPr>
          <a:xfrm>
            <a:off x="-3948630" y="5166090"/>
            <a:ext cx="7275105" cy="3994694"/>
          </a:xfrm>
          <a:custGeom>
            <a:avLst/>
            <a:gdLst/>
            <a:ahLst/>
            <a:cxnLst/>
            <a:rect l="l" t="t" r="r" b="b"/>
            <a:pathLst>
              <a:path w="7275105" h="3994694">
                <a:moveTo>
                  <a:pt x="0" y="0"/>
                </a:moveTo>
                <a:lnTo>
                  <a:pt x="7275105" y="0"/>
                </a:lnTo>
                <a:lnTo>
                  <a:pt x="7275105" y="3994693"/>
                </a:lnTo>
                <a:lnTo>
                  <a:pt x="0" y="3994693"/>
                </a:lnTo>
                <a:lnTo>
                  <a:pt x="0" y="0"/>
                </a:lnTo>
                <a:close/>
              </a:path>
            </a:pathLst>
          </a:custGeom>
          <a:blipFill>
            <a:blip r:embed="rId5">
              <a:alphaModFix amt="61000"/>
            </a:blip>
            <a:stretch>
              <a:fillRect/>
            </a:stretch>
          </a:blipFill>
        </p:spPr>
      </p:sp>
      <p:sp>
        <p:nvSpPr>
          <p:cNvPr id="7" name="Freeform 7"/>
          <p:cNvSpPr/>
          <p:nvPr/>
        </p:nvSpPr>
        <p:spPr>
          <a:xfrm>
            <a:off x="-2181869" y="2068780"/>
            <a:ext cx="5924870" cy="8130181"/>
          </a:xfrm>
          <a:custGeom>
            <a:avLst/>
            <a:gdLst/>
            <a:ahLst/>
            <a:cxnLst/>
            <a:rect l="l" t="t" r="r" b="b"/>
            <a:pathLst>
              <a:path w="5924870" h="8130181">
                <a:moveTo>
                  <a:pt x="0" y="0"/>
                </a:moveTo>
                <a:lnTo>
                  <a:pt x="5924870" y="0"/>
                </a:lnTo>
                <a:lnTo>
                  <a:pt x="5924870" y="8130181"/>
                </a:lnTo>
                <a:lnTo>
                  <a:pt x="0" y="8130181"/>
                </a:lnTo>
                <a:lnTo>
                  <a:pt x="0" y="0"/>
                </a:lnTo>
                <a:close/>
              </a:path>
            </a:pathLst>
          </a:custGeom>
          <a:blipFill>
            <a:blip>
              <a:alphaModFix amt="51000"/>
              <a:extLst>
                <a:ext uri="{96DAC541-7B7A-43D3-8B79-37D633B846F1}">
                  <asvg:svgBlip xmlns:asvg="http://schemas.microsoft.com/office/drawing/2016/SVG/main" r:embed="rId4"/>
                </a:ext>
              </a:extLst>
            </a:blip>
            <a:stretch>
              <a:fillRect/>
            </a:stretch>
          </a:blipFill>
        </p:spPr>
      </p:sp>
      <p:grpSp>
        <p:nvGrpSpPr>
          <p:cNvPr id="8" name="Group 8"/>
          <p:cNvGrpSpPr/>
          <p:nvPr/>
        </p:nvGrpSpPr>
        <p:grpSpPr>
          <a:xfrm>
            <a:off x="1028700" y="1028700"/>
            <a:ext cx="16230600" cy="450407"/>
            <a:chOff x="0" y="0"/>
            <a:chExt cx="14644786" cy="406400"/>
          </a:xfrm>
        </p:grpSpPr>
        <p:sp>
          <p:nvSpPr>
            <p:cNvPr id="9" name="Freeform 9"/>
            <p:cNvSpPr/>
            <p:nvPr/>
          </p:nvSpPr>
          <p:spPr>
            <a:xfrm>
              <a:off x="0" y="0"/>
              <a:ext cx="14644785" cy="406400"/>
            </a:xfrm>
            <a:custGeom>
              <a:avLst/>
              <a:gdLst/>
              <a:ahLst/>
              <a:cxnLst/>
              <a:rect l="l" t="t" r="r" b="b"/>
              <a:pathLst>
                <a:path w="14644785" h="406400">
                  <a:moveTo>
                    <a:pt x="14441585" y="0"/>
                  </a:moveTo>
                  <a:cubicBezTo>
                    <a:pt x="14553811" y="0"/>
                    <a:pt x="14644785" y="90976"/>
                    <a:pt x="14644785" y="203200"/>
                  </a:cubicBezTo>
                  <a:cubicBezTo>
                    <a:pt x="14644785" y="315424"/>
                    <a:pt x="14553811" y="406400"/>
                    <a:pt x="14441585" y="406400"/>
                  </a:cubicBezTo>
                  <a:lnTo>
                    <a:pt x="203200" y="406400"/>
                  </a:lnTo>
                  <a:cubicBezTo>
                    <a:pt x="90976" y="406400"/>
                    <a:pt x="0" y="315424"/>
                    <a:pt x="0" y="203200"/>
                  </a:cubicBezTo>
                  <a:cubicBezTo>
                    <a:pt x="0" y="90976"/>
                    <a:pt x="90976" y="0"/>
                    <a:pt x="203200" y="0"/>
                  </a:cubicBezTo>
                  <a:close/>
                </a:path>
              </a:pathLst>
            </a:custGeom>
            <a:solidFill>
              <a:srgbClr val="151918">
                <a:alpha val="68627"/>
              </a:srgbClr>
            </a:solidFill>
          </p:spPr>
        </p:sp>
        <p:sp>
          <p:nvSpPr>
            <p:cNvPr id="10" name="TextBox 10"/>
            <p:cNvSpPr txBox="1"/>
            <p:nvPr/>
          </p:nvSpPr>
          <p:spPr>
            <a:xfrm>
              <a:off x="0" y="-38100"/>
              <a:ext cx="14644786" cy="444500"/>
            </a:xfrm>
            <a:prstGeom prst="rect">
              <a:avLst/>
            </a:prstGeom>
          </p:spPr>
          <p:txBody>
            <a:bodyPr lIns="50800" tIns="50800" rIns="50800" bIns="50800" rtlCol="0" anchor="ctr"/>
            <a:lstStyle/>
            <a:p>
              <a:pPr algn="ctr">
                <a:lnSpc>
                  <a:spcPts val="2520"/>
                </a:lnSpc>
              </a:pPr>
              <a:endParaRPr/>
            </a:p>
          </p:txBody>
        </p:sp>
      </p:grpSp>
      <p:sp>
        <p:nvSpPr>
          <p:cNvPr id="11" name="TextBox 11"/>
          <p:cNvSpPr txBox="1"/>
          <p:nvPr/>
        </p:nvSpPr>
        <p:spPr>
          <a:xfrm>
            <a:off x="1028700" y="3425074"/>
            <a:ext cx="6986204" cy="1593258"/>
          </a:xfrm>
          <a:prstGeom prst="rect">
            <a:avLst/>
          </a:prstGeom>
        </p:spPr>
        <p:txBody>
          <a:bodyPr lIns="0" tIns="0" rIns="0" bIns="0" rtlCol="0" anchor="t">
            <a:spAutoFit/>
          </a:bodyPr>
          <a:lstStyle/>
          <a:p>
            <a:pPr algn="just">
              <a:lnSpc>
                <a:spcPts val="6062"/>
              </a:lnSpc>
            </a:pPr>
            <a:r>
              <a:rPr lang="en-US" sz="6381">
                <a:solidFill>
                  <a:srgbClr val="F9F9F9"/>
                </a:solidFill>
                <a:latin typeface="Lovelo"/>
                <a:ea typeface="Lovelo"/>
                <a:cs typeface="Lovelo"/>
                <a:sym typeface="Lovelo"/>
              </a:rPr>
              <a:t>PERU AT</a:t>
            </a:r>
          </a:p>
          <a:p>
            <a:pPr algn="just">
              <a:lnSpc>
                <a:spcPts val="6062"/>
              </a:lnSpc>
            </a:pPr>
            <a:r>
              <a:rPr lang="en-US" sz="6381">
                <a:solidFill>
                  <a:srgbClr val="F9F9F9"/>
                </a:solidFill>
                <a:latin typeface="Lovelo"/>
                <a:ea typeface="Lovelo"/>
                <a:cs typeface="Lovelo"/>
                <a:sym typeface="Lovelo"/>
              </a:rPr>
              <a:t>A GLANCE</a:t>
            </a:r>
          </a:p>
        </p:txBody>
      </p:sp>
      <p:sp>
        <p:nvSpPr>
          <p:cNvPr id="12" name="TextBox 12"/>
          <p:cNvSpPr txBox="1"/>
          <p:nvPr/>
        </p:nvSpPr>
        <p:spPr>
          <a:xfrm>
            <a:off x="1028700" y="4961183"/>
            <a:ext cx="5428601" cy="2288225"/>
          </a:xfrm>
          <a:prstGeom prst="rect">
            <a:avLst/>
          </a:prstGeom>
        </p:spPr>
        <p:txBody>
          <a:bodyPr lIns="0" tIns="0" rIns="0" bIns="0" rtlCol="0" anchor="t">
            <a:spAutoFit/>
          </a:bodyPr>
          <a:lstStyle/>
          <a:p>
            <a:pPr algn="l">
              <a:lnSpc>
                <a:spcPts val="3027"/>
              </a:lnSpc>
              <a:spcBef>
                <a:spcPct val="0"/>
              </a:spcBef>
            </a:pPr>
            <a:r>
              <a:rPr lang="en-US" sz="2162">
                <a:solidFill>
                  <a:srgbClr val="F9F9F9"/>
                </a:solidFill>
                <a:latin typeface="Aileron"/>
                <a:ea typeface="Aileron"/>
                <a:cs typeface="Aileron"/>
                <a:sym typeface="Aileron"/>
              </a:rPr>
              <a:t>Lorem ipsum dolor sit amet, consectetur adipiscing elit. Curabitur hendrerit et lectus eu imperdiet. Donec iaculis sapien euismod, pharetra eros vitae, pulvinar turpis. Vestibulum at dui sit amet leo accumsan pulvinar.</a:t>
            </a:r>
          </a:p>
        </p:txBody>
      </p:sp>
      <p:sp>
        <p:nvSpPr>
          <p:cNvPr id="13" name="TextBox 13"/>
          <p:cNvSpPr txBox="1"/>
          <p:nvPr/>
        </p:nvSpPr>
        <p:spPr>
          <a:xfrm>
            <a:off x="1028700" y="8951595"/>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www.reallygreatsite.com </a:t>
            </a:r>
          </a:p>
        </p:txBody>
      </p:sp>
      <p:sp>
        <p:nvSpPr>
          <p:cNvPr id="14" name="TextBox 14"/>
          <p:cNvSpPr txBox="1"/>
          <p:nvPr/>
        </p:nvSpPr>
        <p:spPr>
          <a:xfrm>
            <a:off x="7241309" y="8951595"/>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hello@reallygreatsite.com</a:t>
            </a:r>
          </a:p>
        </p:txBody>
      </p:sp>
      <p:sp>
        <p:nvSpPr>
          <p:cNvPr id="15" name="TextBox 15"/>
          <p:cNvSpPr txBox="1"/>
          <p:nvPr/>
        </p:nvSpPr>
        <p:spPr>
          <a:xfrm>
            <a:off x="12932699" y="8951595"/>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123 Anywhere Street., Any City</a:t>
            </a:r>
          </a:p>
        </p:txBody>
      </p:sp>
      <p:sp>
        <p:nvSpPr>
          <p:cNvPr id="16" name="TextBox 16"/>
          <p:cNvSpPr txBox="1"/>
          <p:nvPr/>
        </p:nvSpPr>
        <p:spPr>
          <a:xfrm>
            <a:off x="1354725" y="1081501"/>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Country Introduction Peru</a:t>
            </a:r>
          </a:p>
        </p:txBody>
      </p:sp>
      <p:sp>
        <p:nvSpPr>
          <p:cNvPr id="17" name="TextBox 17"/>
          <p:cNvSpPr txBox="1"/>
          <p:nvPr/>
        </p:nvSpPr>
        <p:spPr>
          <a:xfrm>
            <a:off x="7241306" y="1081501"/>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Visit the Country</a:t>
            </a:r>
          </a:p>
        </p:txBody>
      </p:sp>
      <p:sp>
        <p:nvSpPr>
          <p:cNvPr id="18" name="TextBox 18"/>
          <p:cNvSpPr txBox="1"/>
          <p:nvPr/>
        </p:nvSpPr>
        <p:spPr>
          <a:xfrm>
            <a:off x="12606674" y="1081501"/>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28  May, 2026</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313" b="-9313"/>
            </a:stretch>
          </a:blipFill>
        </p:spPr>
      </p:sp>
      <p:sp>
        <p:nvSpPr>
          <p:cNvPr id="3" name="Freeform 3"/>
          <p:cNvSpPr/>
          <p:nvPr/>
        </p:nvSpPr>
        <p:spPr>
          <a:xfrm>
            <a:off x="12835758" y="-1167331"/>
            <a:ext cx="5924870" cy="8130181"/>
          </a:xfrm>
          <a:custGeom>
            <a:avLst/>
            <a:gdLst/>
            <a:ahLst/>
            <a:cxnLst/>
            <a:rect l="l" t="t" r="r" b="b"/>
            <a:pathLst>
              <a:path w="5924870" h="8130181">
                <a:moveTo>
                  <a:pt x="0" y="0"/>
                </a:moveTo>
                <a:lnTo>
                  <a:pt x="5924870" y="0"/>
                </a:lnTo>
                <a:lnTo>
                  <a:pt x="5924870" y="8130181"/>
                </a:lnTo>
                <a:lnTo>
                  <a:pt x="0" y="8130181"/>
                </a:lnTo>
                <a:lnTo>
                  <a:pt x="0" y="0"/>
                </a:lnTo>
                <a:close/>
              </a:path>
            </a:pathLst>
          </a:custGeom>
          <a:blipFill>
            <a:blip>
              <a:alphaModFix amt="38000"/>
              <a:extLst>
                <a:ext uri="{96DAC541-7B7A-43D3-8B79-37D633B846F1}">
                  <asvg:svgBlip xmlns:asvg="http://schemas.microsoft.com/office/drawing/2016/SVG/main" r:embed="rId3"/>
                </a:ext>
              </a:extLst>
            </a:blip>
            <a:stretch>
              <a:fillRect/>
            </a:stretch>
          </a:blipFill>
        </p:spPr>
      </p:sp>
      <p:sp>
        <p:nvSpPr>
          <p:cNvPr id="4" name="Freeform 4"/>
          <p:cNvSpPr/>
          <p:nvPr/>
        </p:nvSpPr>
        <p:spPr>
          <a:xfrm>
            <a:off x="-1470790" y="3442339"/>
            <a:ext cx="5924870" cy="8130181"/>
          </a:xfrm>
          <a:custGeom>
            <a:avLst/>
            <a:gdLst/>
            <a:ahLst/>
            <a:cxnLst/>
            <a:rect l="l" t="t" r="r" b="b"/>
            <a:pathLst>
              <a:path w="5924870" h="8130181">
                <a:moveTo>
                  <a:pt x="0" y="0"/>
                </a:moveTo>
                <a:lnTo>
                  <a:pt x="5924869" y="0"/>
                </a:lnTo>
                <a:lnTo>
                  <a:pt x="5924869" y="8130181"/>
                </a:lnTo>
                <a:lnTo>
                  <a:pt x="0" y="8130181"/>
                </a:lnTo>
                <a:lnTo>
                  <a:pt x="0" y="0"/>
                </a:lnTo>
                <a:close/>
              </a:path>
            </a:pathLst>
          </a:custGeom>
          <a:blipFill>
            <a:blip>
              <a:alphaModFix amt="70000"/>
              <a:extLst>
                <a:ext uri="{96DAC541-7B7A-43D3-8B79-37D633B846F1}">
                  <asvg:svgBlip xmlns:asvg="http://schemas.microsoft.com/office/drawing/2016/SVG/main" r:embed="rId3"/>
                </a:ext>
              </a:extLst>
            </a:blip>
            <a:stretch>
              <a:fillRect/>
            </a:stretch>
          </a:blipFill>
        </p:spPr>
      </p:sp>
      <p:sp>
        <p:nvSpPr>
          <p:cNvPr id="5" name="Freeform 5"/>
          <p:cNvSpPr/>
          <p:nvPr/>
        </p:nvSpPr>
        <p:spPr>
          <a:xfrm>
            <a:off x="2383670" y="1632415"/>
            <a:ext cx="13119816" cy="7203972"/>
          </a:xfrm>
          <a:custGeom>
            <a:avLst/>
            <a:gdLst/>
            <a:ahLst/>
            <a:cxnLst/>
            <a:rect l="l" t="t" r="r" b="b"/>
            <a:pathLst>
              <a:path w="13119816" h="7203972">
                <a:moveTo>
                  <a:pt x="0" y="0"/>
                </a:moveTo>
                <a:lnTo>
                  <a:pt x="13119816" y="0"/>
                </a:lnTo>
                <a:lnTo>
                  <a:pt x="13119816" y="7203972"/>
                </a:lnTo>
                <a:lnTo>
                  <a:pt x="0" y="7203972"/>
                </a:lnTo>
                <a:lnTo>
                  <a:pt x="0" y="0"/>
                </a:lnTo>
                <a:close/>
              </a:path>
            </a:pathLst>
          </a:custGeom>
          <a:blipFill>
            <a:blip r:embed="rId4">
              <a:alphaModFix amt="34000"/>
            </a:blip>
            <a:stretch>
              <a:fillRect/>
            </a:stretch>
          </a:blipFill>
        </p:spPr>
      </p:sp>
      <p:grpSp>
        <p:nvGrpSpPr>
          <p:cNvPr id="6" name="Group 6"/>
          <p:cNvGrpSpPr/>
          <p:nvPr/>
        </p:nvGrpSpPr>
        <p:grpSpPr>
          <a:xfrm>
            <a:off x="1028700" y="1028700"/>
            <a:ext cx="16230600" cy="450407"/>
            <a:chOff x="0" y="0"/>
            <a:chExt cx="14644786" cy="406400"/>
          </a:xfrm>
        </p:grpSpPr>
        <p:sp>
          <p:nvSpPr>
            <p:cNvPr id="7" name="Freeform 7"/>
            <p:cNvSpPr/>
            <p:nvPr/>
          </p:nvSpPr>
          <p:spPr>
            <a:xfrm>
              <a:off x="0" y="0"/>
              <a:ext cx="14644785" cy="406400"/>
            </a:xfrm>
            <a:custGeom>
              <a:avLst/>
              <a:gdLst/>
              <a:ahLst/>
              <a:cxnLst/>
              <a:rect l="l" t="t" r="r" b="b"/>
              <a:pathLst>
                <a:path w="14644785" h="406400">
                  <a:moveTo>
                    <a:pt x="14441585" y="0"/>
                  </a:moveTo>
                  <a:cubicBezTo>
                    <a:pt x="14553811" y="0"/>
                    <a:pt x="14644785" y="90976"/>
                    <a:pt x="14644785" y="203200"/>
                  </a:cubicBezTo>
                  <a:cubicBezTo>
                    <a:pt x="14644785" y="315424"/>
                    <a:pt x="14553811" y="406400"/>
                    <a:pt x="14441585" y="406400"/>
                  </a:cubicBezTo>
                  <a:lnTo>
                    <a:pt x="203200" y="406400"/>
                  </a:lnTo>
                  <a:cubicBezTo>
                    <a:pt x="90976" y="406400"/>
                    <a:pt x="0" y="315424"/>
                    <a:pt x="0" y="203200"/>
                  </a:cubicBezTo>
                  <a:cubicBezTo>
                    <a:pt x="0" y="90976"/>
                    <a:pt x="90976" y="0"/>
                    <a:pt x="203200" y="0"/>
                  </a:cubicBezTo>
                  <a:close/>
                </a:path>
              </a:pathLst>
            </a:custGeom>
            <a:solidFill>
              <a:srgbClr val="151918">
                <a:alpha val="68627"/>
              </a:srgbClr>
            </a:solidFill>
          </p:spPr>
        </p:sp>
        <p:sp>
          <p:nvSpPr>
            <p:cNvPr id="8" name="TextBox 8"/>
            <p:cNvSpPr txBox="1"/>
            <p:nvPr/>
          </p:nvSpPr>
          <p:spPr>
            <a:xfrm>
              <a:off x="0" y="-38100"/>
              <a:ext cx="14644786" cy="444500"/>
            </a:xfrm>
            <a:prstGeom prst="rect">
              <a:avLst/>
            </a:prstGeom>
          </p:spPr>
          <p:txBody>
            <a:bodyPr lIns="50800" tIns="50800" rIns="50800" bIns="50800" rtlCol="0" anchor="ctr"/>
            <a:lstStyle/>
            <a:p>
              <a:pPr algn="ctr">
                <a:lnSpc>
                  <a:spcPts val="2520"/>
                </a:lnSpc>
              </a:pPr>
              <a:endParaRPr/>
            </a:p>
          </p:txBody>
        </p:sp>
      </p:grpSp>
      <p:sp>
        <p:nvSpPr>
          <p:cNvPr id="9" name="TextBox 9"/>
          <p:cNvSpPr txBox="1"/>
          <p:nvPr/>
        </p:nvSpPr>
        <p:spPr>
          <a:xfrm>
            <a:off x="1028700" y="4875369"/>
            <a:ext cx="16230600" cy="1882832"/>
          </a:xfrm>
          <a:prstGeom prst="rect">
            <a:avLst/>
          </a:prstGeom>
        </p:spPr>
        <p:txBody>
          <a:bodyPr lIns="0" tIns="0" rIns="0" bIns="0" rtlCol="0" anchor="t">
            <a:spAutoFit/>
          </a:bodyPr>
          <a:lstStyle/>
          <a:p>
            <a:pPr algn="ctr">
              <a:lnSpc>
                <a:spcPts val="10911"/>
              </a:lnSpc>
            </a:pPr>
            <a:r>
              <a:rPr lang="en-US" sz="21822">
                <a:solidFill>
                  <a:srgbClr val="F9F9F9"/>
                </a:solidFill>
                <a:latin typeface="Lovelo"/>
                <a:ea typeface="Lovelo"/>
                <a:cs typeface="Lovelo"/>
                <a:sym typeface="Lovelo"/>
              </a:rPr>
              <a:t>THANK YOU</a:t>
            </a:r>
          </a:p>
        </p:txBody>
      </p:sp>
      <p:sp>
        <p:nvSpPr>
          <p:cNvPr id="10" name="TextBox 10"/>
          <p:cNvSpPr txBox="1"/>
          <p:nvPr/>
        </p:nvSpPr>
        <p:spPr>
          <a:xfrm>
            <a:off x="6186049" y="3058804"/>
            <a:ext cx="5915902" cy="670909"/>
          </a:xfrm>
          <a:prstGeom prst="rect">
            <a:avLst/>
          </a:prstGeom>
        </p:spPr>
        <p:txBody>
          <a:bodyPr lIns="0" tIns="0" rIns="0" bIns="0" rtlCol="0" anchor="t">
            <a:spAutoFit/>
          </a:bodyPr>
          <a:lstStyle/>
          <a:p>
            <a:pPr algn="ctr">
              <a:lnSpc>
                <a:spcPts val="5380"/>
              </a:lnSpc>
            </a:pPr>
            <a:r>
              <a:rPr lang="en-US" sz="3842">
                <a:solidFill>
                  <a:srgbClr val="F9F9F9"/>
                </a:solidFill>
                <a:latin typeface="Lovelo"/>
                <a:ea typeface="Lovelo"/>
                <a:cs typeface="Lovelo"/>
                <a:sym typeface="Lovelo"/>
              </a:rPr>
              <a:t>THE BEAUTY OF PERU</a:t>
            </a:r>
          </a:p>
        </p:txBody>
      </p:sp>
      <p:sp>
        <p:nvSpPr>
          <p:cNvPr id="11" name="TextBox 11"/>
          <p:cNvSpPr txBox="1"/>
          <p:nvPr/>
        </p:nvSpPr>
        <p:spPr>
          <a:xfrm>
            <a:off x="3887608" y="6158477"/>
            <a:ext cx="10512784" cy="1144872"/>
          </a:xfrm>
          <a:prstGeom prst="rect">
            <a:avLst/>
          </a:prstGeom>
        </p:spPr>
        <p:txBody>
          <a:bodyPr lIns="0" tIns="0" rIns="0" bIns="0" rtlCol="0" anchor="t">
            <a:spAutoFit/>
          </a:bodyPr>
          <a:lstStyle/>
          <a:p>
            <a:pPr algn="ctr">
              <a:lnSpc>
                <a:spcPts val="3027"/>
              </a:lnSpc>
              <a:spcBef>
                <a:spcPct val="0"/>
              </a:spcBef>
            </a:pPr>
            <a:r>
              <a:rPr lang="en-US" sz="2162">
                <a:solidFill>
                  <a:srgbClr val="F9F9F9"/>
                </a:solidFill>
                <a:latin typeface="Aileron"/>
                <a:ea typeface="Aileron"/>
                <a:cs typeface="Aileron"/>
                <a:sym typeface="Aileron"/>
              </a:rPr>
              <a:t>Lorem ipsum dolor sit amet, consectetur adipiscing elit. Curabitur hendrerit et lectus eu imperdiet. Donec iaculis sapien euismod, pharetra eros vitae, pulvinar turpis. Vestibulum at dui sit amet leo accumsan pulvinar.</a:t>
            </a:r>
          </a:p>
        </p:txBody>
      </p:sp>
      <p:sp>
        <p:nvSpPr>
          <p:cNvPr id="12" name="TextBox 12"/>
          <p:cNvSpPr txBox="1"/>
          <p:nvPr/>
        </p:nvSpPr>
        <p:spPr>
          <a:xfrm>
            <a:off x="1028700" y="8951595"/>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www.reallygreatsite.com </a:t>
            </a:r>
          </a:p>
        </p:txBody>
      </p:sp>
      <p:sp>
        <p:nvSpPr>
          <p:cNvPr id="13" name="TextBox 13"/>
          <p:cNvSpPr txBox="1"/>
          <p:nvPr/>
        </p:nvSpPr>
        <p:spPr>
          <a:xfrm>
            <a:off x="7241309" y="8951595"/>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hello@reallygreatsite.com</a:t>
            </a:r>
          </a:p>
        </p:txBody>
      </p:sp>
      <p:sp>
        <p:nvSpPr>
          <p:cNvPr id="14" name="TextBox 14"/>
          <p:cNvSpPr txBox="1"/>
          <p:nvPr/>
        </p:nvSpPr>
        <p:spPr>
          <a:xfrm>
            <a:off x="12932699" y="8951595"/>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123 Anywhere Street., Any City</a:t>
            </a:r>
          </a:p>
        </p:txBody>
      </p:sp>
      <p:sp>
        <p:nvSpPr>
          <p:cNvPr id="15" name="TextBox 15"/>
          <p:cNvSpPr txBox="1"/>
          <p:nvPr/>
        </p:nvSpPr>
        <p:spPr>
          <a:xfrm>
            <a:off x="1354725" y="1081501"/>
            <a:ext cx="3627597" cy="306705"/>
          </a:xfrm>
          <a:prstGeom prst="rect">
            <a:avLst/>
          </a:prstGeom>
        </p:spPr>
        <p:txBody>
          <a:bodyPr lIns="0" tIns="0" rIns="0" bIns="0" rtlCol="0" anchor="t">
            <a:spAutoFit/>
          </a:bodyPr>
          <a:lstStyle/>
          <a:p>
            <a:pPr algn="l">
              <a:lnSpc>
                <a:spcPts val="2520"/>
              </a:lnSpc>
              <a:spcBef>
                <a:spcPct val="0"/>
              </a:spcBef>
            </a:pPr>
            <a:r>
              <a:rPr lang="en-US" sz="1800">
                <a:solidFill>
                  <a:srgbClr val="F9F9F9"/>
                </a:solidFill>
                <a:latin typeface="Aileron"/>
                <a:ea typeface="Aileron"/>
                <a:cs typeface="Aileron"/>
                <a:sym typeface="Aileron"/>
              </a:rPr>
              <a:t>Country Introduction Peru</a:t>
            </a:r>
          </a:p>
        </p:txBody>
      </p:sp>
      <p:sp>
        <p:nvSpPr>
          <p:cNvPr id="16" name="TextBox 16"/>
          <p:cNvSpPr txBox="1"/>
          <p:nvPr/>
        </p:nvSpPr>
        <p:spPr>
          <a:xfrm>
            <a:off x="7241306" y="1081501"/>
            <a:ext cx="3805382" cy="306705"/>
          </a:xfrm>
          <a:prstGeom prst="rect">
            <a:avLst/>
          </a:prstGeom>
        </p:spPr>
        <p:txBody>
          <a:bodyPr lIns="0" tIns="0" rIns="0" bIns="0" rtlCol="0" anchor="t">
            <a:spAutoFit/>
          </a:bodyPr>
          <a:lstStyle/>
          <a:p>
            <a:pPr algn="ctr">
              <a:lnSpc>
                <a:spcPts val="2520"/>
              </a:lnSpc>
              <a:spcBef>
                <a:spcPct val="0"/>
              </a:spcBef>
            </a:pPr>
            <a:r>
              <a:rPr lang="en-US" sz="1800">
                <a:solidFill>
                  <a:srgbClr val="F9F9F9"/>
                </a:solidFill>
                <a:latin typeface="Aileron"/>
                <a:ea typeface="Aileron"/>
                <a:cs typeface="Aileron"/>
                <a:sym typeface="Aileron"/>
              </a:rPr>
              <a:t>Visit the Country</a:t>
            </a:r>
          </a:p>
        </p:txBody>
      </p:sp>
      <p:sp>
        <p:nvSpPr>
          <p:cNvPr id="17" name="TextBox 17"/>
          <p:cNvSpPr txBox="1"/>
          <p:nvPr/>
        </p:nvSpPr>
        <p:spPr>
          <a:xfrm>
            <a:off x="12606674" y="1081501"/>
            <a:ext cx="4326601" cy="306705"/>
          </a:xfrm>
          <a:prstGeom prst="rect">
            <a:avLst/>
          </a:prstGeom>
        </p:spPr>
        <p:txBody>
          <a:bodyPr lIns="0" tIns="0" rIns="0" bIns="0" rtlCol="0" anchor="t">
            <a:spAutoFit/>
          </a:bodyPr>
          <a:lstStyle/>
          <a:p>
            <a:pPr algn="r">
              <a:lnSpc>
                <a:spcPts val="2520"/>
              </a:lnSpc>
              <a:spcBef>
                <a:spcPct val="0"/>
              </a:spcBef>
            </a:pPr>
            <a:r>
              <a:rPr lang="en-US" sz="1800">
                <a:solidFill>
                  <a:srgbClr val="F9F9F9"/>
                </a:solidFill>
                <a:latin typeface="Aileron"/>
                <a:ea typeface="Aileron"/>
                <a:cs typeface="Aileron"/>
                <a:sym typeface="Aileron"/>
              </a:rPr>
              <a:t>28  May, 2026</a:t>
            </a:r>
          </a:p>
        </p:txBody>
      </p:sp>
      <p:sp>
        <p:nvSpPr>
          <p:cNvPr id="18" name="Freeform 18"/>
          <p:cNvSpPr/>
          <p:nvPr/>
        </p:nvSpPr>
        <p:spPr>
          <a:xfrm>
            <a:off x="-2250574" y="3876853"/>
            <a:ext cx="7210597" cy="3959273"/>
          </a:xfrm>
          <a:custGeom>
            <a:avLst/>
            <a:gdLst/>
            <a:ahLst/>
            <a:cxnLst/>
            <a:rect l="l" t="t" r="r" b="b"/>
            <a:pathLst>
              <a:path w="7210597" h="3959273">
                <a:moveTo>
                  <a:pt x="0" y="0"/>
                </a:moveTo>
                <a:lnTo>
                  <a:pt x="7210597" y="0"/>
                </a:lnTo>
                <a:lnTo>
                  <a:pt x="7210597" y="3959274"/>
                </a:lnTo>
                <a:lnTo>
                  <a:pt x="0" y="3959274"/>
                </a:lnTo>
                <a:lnTo>
                  <a:pt x="0" y="0"/>
                </a:lnTo>
                <a:close/>
              </a:path>
            </a:pathLst>
          </a:custGeom>
          <a:blipFill>
            <a:blip r:embed="rId4">
              <a:alphaModFix amt="61000"/>
            </a:blip>
            <a:stretch>
              <a:fillRect/>
            </a:stretch>
          </a:blipFill>
        </p:spPr>
      </p:sp>
      <p:sp>
        <p:nvSpPr>
          <p:cNvPr id="19" name="Freeform 19"/>
          <p:cNvSpPr/>
          <p:nvPr/>
        </p:nvSpPr>
        <p:spPr>
          <a:xfrm>
            <a:off x="12132930" y="3329617"/>
            <a:ext cx="8207220" cy="4506510"/>
          </a:xfrm>
          <a:custGeom>
            <a:avLst/>
            <a:gdLst/>
            <a:ahLst/>
            <a:cxnLst/>
            <a:rect l="l" t="t" r="r" b="b"/>
            <a:pathLst>
              <a:path w="8207220" h="4506510">
                <a:moveTo>
                  <a:pt x="0" y="0"/>
                </a:moveTo>
                <a:lnTo>
                  <a:pt x="8207220" y="0"/>
                </a:lnTo>
                <a:lnTo>
                  <a:pt x="8207220" y="4506510"/>
                </a:lnTo>
                <a:lnTo>
                  <a:pt x="0" y="4506510"/>
                </a:lnTo>
                <a:lnTo>
                  <a:pt x="0" y="0"/>
                </a:lnTo>
                <a:close/>
              </a:path>
            </a:pathLst>
          </a:custGeom>
          <a:blipFill>
            <a:blip r:embed="rId4">
              <a:alphaModFix amt="61000"/>
            </a:blip>
            <a:stretch>
              <a:fillRect/>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636</Words>
  <Application>Microsoft Office PowerPoint</Application>
  <PresentationFormat>Произвольный</PresentationFormat>
  <Paragraphs>90</Paragraphs>
  <Slides>10</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10</vt:i4>
      </vt:variant>
    </vt:vector>
  </HeadingPairs>
  <TitlesOfParts>
    <vt:vector size="15" baseType="lpstr">
      <vt:lpstr>Calibri</vt:lpstr>
      <vt:lpstr>Lovelo</vt:lpstr>
      <vt:lpstr>Arial</vt:lpstr>
      <vt:lpstr>Aileron</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Modern Peru Country Introduction Presentation</dc:title>
  <cp:lastModifiedBy>sekal sekal</cp:lastModifiedBy>
  <cp:revision>2</cp:revision>
  <dcterms:created xsi:type="dcterms:W3CDTF">2006-08-16T00:00:00Z</dcterms:created>
  <dcterms:modified xsi:type="dcterms:W3CDTF">2026-07-01T20:16:55Z</dcterms:modified>
  <dc:identifier>DAHOKjkEOow</dc:identifier>
</cp:coreProperties>
</file>