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240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9A4DF-8101-4D81-9A7F-438B19C216D5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0C86B-AE8F-40B0-8CCD-6F0B62DBC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336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9A4DF-8101-4D81-9A7F-438B19C216D5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0C86B-AE8F-40B0-8CCD-6F0B62DBC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599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9A4DF-8101-4D81-9A7F-438B19C216D5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0C86B-AE8F-40B0-8CCD-6F0B62DBC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3438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9A4DF-8101-4D81-9A7F-438B19C216D5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0C86B-AE8F-40B0-8CCD-6F0B62DBC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931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9A4DF-8101-4D81-9A7F-438B19C216D5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0C86B-AE8F-40B0-8CCD-6F0B62DBC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08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9A4DF-8101-4D81-9A7F-438B19C216D5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0C86B-AE8F-40B0-8CCD-6F0B62DBC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082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9A4DF-8101-4D81-9A7F-438B19C216D5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0C86B-AE8F-40B0-8CCD-6F0B62DBC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017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9A4DF-8101-4D81-9A7F-438B19C216D5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0C86B-AE8F-40B0-8CCD-6F0B62DBC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176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9A4DF-8101-4D81-9A7F-438B19C216D5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0C86B-AE8F-40B0-8CCD-6F0B62DBC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099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9A4DF-8101-4D81-9A7F-438B19C216D5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0C86B-AE8F-40B0-8CCD-6F0B62DBC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229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9A4DF-8101-4D81-9A7F-438B19C216D5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E0C86B-AE8F-40B0-8CCD-6F0B62DBC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569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9A4DF-8101-4D81-9A7F-438B19C216D5}" type="datetimeFigureOut">
              <a:rPr lang="ru-RU" smtClean="0"/>
              <a:t>30.06.2026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0C86B-AE8F-40B0-8CCD-6F0B62DBC38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1499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71D174C-2D60-B511-406B-7DAC0A4A1D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" y="0"/>
            <a:ext cx="9902537" cy="6857999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4D31B45B-5B90-C216-7E54-1ECE35543753}"/>
              </a:ext>
            </a:extLst>
          </p:cNvPr>
          <p:cNvSpPr/>
          <p:nvPr/>
        </p:nvSpPr>
        <p:spPr>
          <a:xfrm>
            <a:off x="2854036" y="1736436"/>
            <a:ext cx="4368800" cy="3454400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455981-B2EE-3AD3-60D9-0CCD818A74FB}"/>
              </a:ext>
            </a:extLst>
          </p:cNvPr>
          <p:cNvSpPr txBox="1"/>
          <p:nvPr/>
        </p:nvSpPr>
        <p:spPr>
          <a:xfrm>
            <a:off x="2761672" y="2558473"/>
            <a:ext cx="4553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rgbClr val="0070C0"/>
                </a:solidFill>
                <a:latin typeface="Sunday" panose="00000500000000000000" pitchFamily="2" charset="-52"/>
              </a:rPr>
              <a:t>ЛОГИЧЕСКИЕ ЗАДАЧИ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43EE18-6AC9-A7E1-8D8A-88E5D5F7E7A0}"/>
              </a:ext>
            </a:extLst>
          </p:cNvPr>
          <p:cNvSpPr txBox="1"/>
          <p:nvPr/>
        </p:nvSpPr>
        <p:spPr>
          <a:xfrm>
            <a:off x="8200485" y="6550223"/>
            <a:ext cx="49922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chitun" panose="02000603000000000000" pitchFamily="2" charset="0"/>
                <a:cs typeface="Architun" panose="02000603000000000000" pitchFamily="2" charset="0"/>
              </a:rPr>
              <a:t>https://t.me/uhuiuhus</a:t>
            </a:r>
            <a:endParaRPr lang="ru-RU" sz="1400" dirty="0">
              <a:latin typeface="Architun" panose="02000603000000000000" pitchFamily="2" charset="0"/>
              <a:cs typeface="Architu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917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60E46-FC0E-61B6-CB39-602550A157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D3730FD-6F34-DB6E-EC5A-B624FBE859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" y="0"/>
            <a:ext cx="9902537" cy="6857999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0435BBEF-5A68-698C-B9CE-3D3EC5C61216}"/>
              </a:ext>
            </a:extLst>
          </p:cNvPr>
          <p:cNvSpPr/>
          <p:nvPr/>
        </p:nvSpPr>
        <p:spPr>
          <a:xfrm>
            <a:off x="849745" y="443345"/>
            <a:ext cx="8248073" cy="590203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257842-C858-216D-C336-613BE38A614F}"/>
              </a:ext>
            </a:extLst>
          </p:cNvPr>
          <p:cNvSpPr txBox="1"/>
          <p:nvPr/>
        </p:nvSpPr>
        <p:spPr>
          <a:xfrm>
            <a:off x="630579" y="770533"/>
            <a:ext cx="84882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Маша задумала 2 числа. </a:t>
            </a:r>
          </a:p>
          <a:p>
            <a:pPr algn="ctr"/>
            <a:r>
              <a:rPr lang="ru-RU" sz="32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Когда она их сложила, получила 5. Когда из одного вычла другое,</a:t>
            </a:r>
          </a:p>
          <a:p>
            <a:pPr algn="ctr"/>
            <a:r>
              <a:rPr lang="ru-RU" sz="32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 снова получила 5. </a:t>
            </a:r>
          </a:p>
          <a:p>
            <a:pPr algn="ctr"/>
            <a:r>
              <a:rPr lang="ru-RU" sz="32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Какие числа она задумала? </a:t>
            </a:r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1439C909-23A8-4C37-62DE-EE7EC4F81A4B}"/>
              </a:ext>
            </a:extLst>
          </p:cNvPr>
          <p:cNvGrpSpPr/>
          <p:nvPr/>
        </p:nvGrpSpPr>
        <p:grpSpPr>
          <a:xfrm>
            <a:off x="1256145" y="4421551"/>
            <a:ext cx="1958110" cy="1154545"/>
            <a:chOff x="1256145" y="4421551"/>
            <a:chExt cx="1958110" cy="1154545"/>
          </a:xfrm>
        </p:grpSpPr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26131B92-6594-8FEB-567E-27F22E5A6A63}"/>
                </a:ext>
              </a:extLst>
            </p:cNvPr>
            <p:cNvSpPr/>
            <p:nvPr/>
          </p:nvSpPr>
          <p:spPr>
            <a:xfrm>
              <a:off x="1256145" y="4421551"/>
              <a:ext cx="1958110" cy="1154545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7D57F5C-67EE-D789-E753-C34A56D2B66E}"/>
                </a:ext>
              </a:extLst>
            </p:cNvPr>
            <p:cNvSpPr txBox="1"/>
            <p:nvPr/>
          </p:nvSpPr>
          <p:spPr>
            <a:xfrm>
              <a:off x="1494317" y="4537158"/>
              <a:ext cx="166778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dirty="0">
                  <a:solidFill>
                    <a:srgbClr val="C00000"/>
                  </a:solidFill>
                  <a:latin typeface="Sunday" panose="00000500000000000000" pitchFamily="2" charset="-52"/>
                  <a:cs typeface="Architun" panose="02000603000000000000" pitchFamily="2" charset="0"/>
                </a:rPr>
                <a:t>2 и 3</a:t>
              </a:r>
            </a:p>
          </p:txBody>
        </p:sp>
      </p:grpSp>
      <p:grpSp>
        <p:nvGrpSpPr>
          <p:cNvPr id="12" name="Группа 11">
            <a:extLst>
              <a:ext uri="{FF2B5EF4-FFF2-40B4-BE49-F238E27FC236}">
                <a16:creationId xmlns:a16="http://schemas.microsoft.com/office/drawing/2014/main" id="{8A41B4E3-B0E1-CE27-FE5A-17B94ED195AC}"/>
              </a:ext>
            </a:extLst>
          </p:cNvPr>
          <p:cNvGrpSpPr/>
          <p:nvPr/>
        </p:nvGrpSpPr>
        <p:grpSpPr>
          <a:xfrm>
            <a:off x="3973945" y="5075382"/>
            <a:ext cx="1958110" cy="1154545"/>
            <a:chOff x="3973945" y="5075382"/>
            <a:chExt cx="1958110" cy="1154545"/>
          </a:xfrm>
        </p:grpSpPr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08B7D3C2-0EA7-2173-9B2B-25067F1831CC}"/>
                </a:ext>
              </a:extLst>
            </p:cNvPr>
            <p:cNvSpPr/>
            <p:nvPr/>
          </p:nvSpPr>
          <p:spPr>
            <a:xfrm>
              <a:off x="3973945" y="5075382"/>
              <a:ext cx="1958110" cy="1154545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38100"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C41BEC5-7810-449A-79EB-951082AC43B7}"/>
                </a:ext>
              </a:extLst>
            </p:cNvPr>
            <p:cNvSpPr txBox="1"/>
            <p:nvPr/>
          </p:nvSpPr>
          <p:spPr>
            <a:xfrm>
              <a:off x="4269509" y="5190989"/>
              <a:ext cx="14316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dirty="0">
                  <a:solidFill>
                    <a:srgbClr val="C00000"/>
                  </a:solidFill>
                  <a:latin typeface="Sunday" panose="00000500000000000000" pitchFamily="2" charset="-52"/>
                  <a:cs typeface="Architun" panose="02000603000000000000" pitchFamily="2" charset="0"/>
                </a:rPr>
                <a:t>4 и 1</a:t>
              </a:r>
            </a:p>
          </p:txBody>
        </p:sp>
      </p:grp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E34860EF-EB16-E99E-6573-F1584B2E717F}"/>
              </a:ext>
            </a:extLst>
          </p:cNvPr>
          <p:cNvGrpSpPr/>
          <p:nvPr/>
        </p:nvGrpSpPr>
        <p:grpSpPr>
          <a:xfrm>
            <a:off x="6691745" y="4387273"/>
            <a:ext cx="1993565" cy="1188823"/>
            <a:chOff x="6691745" y="4387273"/>
            <a:chExt cx="1993565" cy="1188823"/>
          </a:xfrm>
        </p:grpSpPr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F474A925-8219-B73E-E2B7-3BC48D22041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1745" y="4387273"/>
              <a:ext cx="1993565" cy="1188823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F9D2C86-35D1-CB3A-BA49-443F3B4F2D52}"/>
                </a:ext>
              </a:extLst>
            </p:cNvPr>
            <p:cNvSpPr txBox="1"/>
            <p:nvPr/>
          </p:nvSpPr>
          <p:spPr>
            <a:xfrm>
              <a:off x="6980047" y="4495695"/>
              <a:ext cx="14316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600" dirty="0">
                  <a:solidFill>
                    <a:srgbClr val="C00000"/>
                  </a:solidFill>
                  <a:latin typeface="Sunday" panose="00000500000000000000" pitchFamily="2" charset="-52"/>
                  <a:cs typeface="Architun" panose="02000603000000000000" pitchFamily="2" charset="0"/>
                </a:rPr>
                <a:t>5 и 0</a:t>
              </a:r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21376611-688F-5AE0-CC20-F3F6E2F38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688" y="3260558"/>
            <a:ext cx="3345873" cy="141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6657F14-ADFB-9D2B-E9B1-EF21F1B05B9C}"/>
              </a:ext>
            </a:extLst>
          </p:cNvPr>
          <p:cNvSpPr txBox="1"/>
          <p:nvPr/>
        </p:nvSpPr>
        <p:spPr>
          <a:xfrm>
            <a:off x="8200485" y="6550223"/>
            <a:ext cx="49922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chitun" panose="02000603000000000000" pitchFamily="2" charset="0"/>
                <a:cs typeface="Architun" panose="02000603000000000000" pitchFamily="2" charset="0"/>
              </a:rPr>
              <a:t>https://t.me/uhuiuhus</a:t>
            </a:r>
            <a:endParaRPr lang="ru-RU" sz="1400" dirty="0">
              <a:latin typeface="Architun" panose="02000603000000000000" pitchFamily="2" charset="0"/>
              <a:cs typeface="Architu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885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AEA24-CD1D-C67D-BBA8-4F510D3C9F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F01C9AB-A5D7-15E5-5060-98FDD26DB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" y="0"/>
            <a:ext cx="9902537" cy="6857999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972BC8B3-854F-B1FF-88E1-F0B53764A426}"/>
              </a:ext>
            </a:extLst>
          </p:cNvPr>
          <p:cNvSpPr/>
          <p:nvPr/>
        </p:nvSpPr>
        <p:spPr>
          <a:xfrm>
            <a:off x="849745" y="443345"/>
            <a:ext cx="8248073" cy="590203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5EBFB1-A539-5DB0-BEDE-CF730359F51F}"/>
              </a:ext>
            </a:extLst>
          </p:cNvPr>
          <p:cNvSpPr txBox="1"/>
          <p:nvPr/>
        </p:nvSpPr>
        <p:spPr>
          <a:xfrm>
            <a:off x="1029854" y="443345"/>
            <a:ext cx="79109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В корзине сидели цыплята. Катя насчитала 6 ног.</a:t>
            </a:r>
          </a:p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 Сколько цыплят в корзине? 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24E6966C-E353-E804-BDF3-3B753FFD7484}"/>
              </a:ext>
            </a:extLst>
          </p:cNvPr>
          <p:cNvSpPr/>
          <p:nvPr/>
        </p:nvSpPr>
        <p:spPr>
          <a:xfrm>
            <a:off x="1256145" y="4421551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FEEE99-8B9D-BF13-CF33-9E85434041B8}"/>
              </a:ext>
            </a:extLst>
          </p:cNvPr>
          <p:cNvSpPr txBox="1"/>
          <p:nvPr/>
        </p:nvSpPr>
        <p:spPr>
          <a:xfrm>
            <a:off x="1619827" y="4537158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6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B8A0EA46-2641-A31D-A26E-D97BC9F61E50}"/>
              </a:ext>
            </a:extLst>
          </p:cNvPr>
          <p:cNvSpPr/>
          <p:nvPr/>
        </p:nvSpPr>
        <p:spPr>
          <a:xfrm>
            <a:off x="3973945" y="5075382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AFBA6A0-8F48-A0E6-5339-DF14AC6B06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745" y="4387273"/>
            <a:ext cx="1993565" cy="11888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8778D26-9CB6-17BD-49D9-3C5D000ECB49}"/>
              </a:ext>
            </a:extLst>
          </p:cNvPr>
          <p:cNvSpPr txBox="1"/>
          <p:nvPr/>
        </p:nvSpPr>
        <p:spPr>
          <a:xfrm>
            <a:off x="4269509" y="519098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 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ADCD6B-9476-2EE7-C1DA-17B0EB6DD741}"/>
              </a:ext>
            </a:extLst>
          </p:cNvPr>
          <p:cNvSpPr txBox="1"/>
          <p:nvPr/>
        </p:nvSpPr>
        <p:spPr>
          <a:xfrm>
            <a:off x="7065819" y="452001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2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D290B45-A255-6FC0-DF1F-4514653A0A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90" y="2562374"/>
            <a:ext cx="1646065" cy="243644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7222952-8C16-B41B-8D30-B4D760AB36FE}"/>
              </a:ext>
            </a:extLst>
          </p:cNvPr>
          <p:cNvSpPr txBox="1"/>
          <p:nvPr/>
        </p:nvSpPr>
        <p:spPr>
          <a:xfrm>
            <a:off x="8200485" y="6550223"/>
            <a:ext cx="49922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chitun" panose="02000603000000000000" pitchFamily="2" charset="0"/>
                <a:cs typeface="Architun" panose="02000603000000000000" pitchFamily="2" charset="0"/>
              </a:rPr>
              <a:t>https://t.me/uhuiuhus</a:t>
            </a:r>
            <a:endParaRPr lang="ru-RU" sz="1400" dirty="0">
              <a:latin typeface="Architun" panose="02000603000000000000" pitchFamily="2" charset="0"/>
              <a:cs typeface="Architu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089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CD73B3-8388-9175-1167-6052D2E0AD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C597834-DB0E-A334-84C2-C46739897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" y="0"/>
            <a:ext cx="9902537" cy="6857999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3AA8DCEA-92B9-3534-59D6-C15825176235}"/>
              </a:ext>
            </a:extLst>
          </p:cNvPr>
          <p:cNvSpPr/>
          <p:nvPr/>
        </p:nvSpPr>
        <p:spPr>
          <a:xfrm>
            <a:off x="849745" y="443345"/>
            <a:ext cx="8248073" cy="590203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3022FD-772A-C3A0-FC3C-56ECE824086C}"/>
              </a:ext>
            </a:extLst>
          </p:cNvPr>
          <p:cNvSpPr txBox="1"/>
          <p:nvPr/>
        </p:nvSpPr>
        <p:spPr>
          <a:xfrm>
            <a:off x="997527" y="628456"/>
            <a:ext cx="79109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Саша прочитал со 2 по 6 страницу книги. </a:t>
            </a:r>
          </a:p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Сколько страниц он прочитал? 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3E7225D-A228-3DF8-A5A7-F0156918F6D5}"/>
              </a:ext>
            </a:extLst>
          </p:cNvPr>
          <p:cNvSpPr/>
          <p:nvPr/>
        </p:nvSpPr>
        <p:spPr>
          <a:xfrm>
            <a:off x="1256145" y="4421551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4C2B04-4714-115A-7174-1BB69102D35B}"/>
              </a:ext>
            </a:extLst>
          </p:cNvPr>
          <p:cNvSpPr txBox="1"/>
          <p:nvPr/>
        </p:nvSpPr>
        <p:spPr>
          <a:xfrm>
            <a:off x="1619827" y="4537158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4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6E8197CA-BC37-0322-645D-03CE47F86064}"/>
              </a:ext>
            </a:extLst>
          </p:cNvPr>
          <p:cNvSpPr/>
          <p:nvPr/>
        </p:nvSpPr>
        <p:spPr>
          <a:xfrm>
            <a:off x="3973945" y="5075382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C8198E1-D12C-161A-634B-7303109ABF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745" y="4387273"/>
            <a:ext cx="1993565" cy="11888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976300-C4A8-6357-BB7F-9AF8C5411617}"/>
              </a:ext>
            </a:extLst>
          </p:cNvPr>
          <p:cNvSpPr txBox="1"/>
          <p:nvPr/>
        </p:nvSpPr>
        <p:spPr>
          <a:xfrm>
            <a:off x="4269509" y="519098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53D388-FC44-F98E-4931-1BC29E6CA566}"/>
              </a:ext>
            </a:extLst>
          </p:cNvPr>
          <p:cNvSpPr txBox="1"/>
          <p:nvPr/>
        </p:nvSpPr>
        <p:spPr>
          <a:xfrm>
            <a:off x="7065819" y="452001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5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2623C6D-9A68-7DE0-37A2-E68571E84CE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58831" y="2284374"/>
            <a:ext cx="4103931" cy="284881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749E0D6-095A-5D12-1B53-8F7A11E6DC63}"/>
              </a:ext>
            </a:extLst>
          </p:cNvPr>
          <p:cNvSpPr txBox="1"/>
          <p:nvPr/>
        </p:nvSpPr>
        <p:spPr>
          <a:xfrm>
            <a:off x="8200485" y="6550223"/>
            <a:ext cx="49922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chitun" panose="02000603000000000000" pitchFamily="2" charset="0"/>
                <a:cs typeface="Architun" panose="02000603000000000000" pitchFamily="2" charset="0"/>
              </a:rPr>
              <a:t>https://t.me/uhuiuhus</a:t>
            </a:r>
            <a:endParaRPr lang="ru-RU" sz="1400" dirty="0">
              <a:latin typeface="Architun" panose="02000603000000000000" pitchFamily="2" charset="0"/>
              <a:cs typeface="Architu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414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4D8D5D-0364-6DB2-95AB-A0831D882F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043CA1A-05F4-0843-1428-B2CEB76A9C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" y="0"/>
            <a:ext cx="9902537" cy="6857999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4A2CC984-F8C7-ABE6-CCAE-C2BB166BC7E2}"/>
              </a:ext>
            </a:extLst>
          </p:cNvPr>
          <p:cNvSpPr/>
          <p:nvPr/>
        </p:nvSpPr>
        <p:spPr>
          <a:xfrm>
            <a:off x="849745" y="443345"/>
            <a:ext cx="8248073" cy="590203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D1862D6-F985-1713-DAD7-C2BD7E131AC9}"/>
              </a:ext>
            </a:extLst>
          </p:cNvPr>
          <p:cNvSpPr txBox="1"/>
          <p:nvPr/>
        </p:nvSpPr>
        <p:spPr>
          <a:xfrm>
            <a:off x="1029854" y="443345"/>
            <a:ext cx="79109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По тропинке идут друг за другом 5 детей. За каждым мальчиком кроме последнего идёт девочка. Сколько всего девочек  ? 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A9B76DB-533F-5E22-3B26-4332691DBA10}"/>
              </a:ext>
            </a:extLst>
          </p:cNvPr>
          <p:cNvSpPr/>
          <p:nvPr/>
        </p:nvSpPr>
        <p:spPr>
          <a:xfrm>
            <a:off x="1256145" y="4421551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9D9F69-A899-2FD0-93D8-9487FF58C1C3}"/>
              </a:ext>
            </a:extLst>
          </p:cNvPr>
          <p:cNvSpPr txBox="1"/>
          <p:nvPr/>
        </p:nvSpPr>
        <p:spPr>
          <a:xfrm>
            <a:off x="1446646" y="4502872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2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DF6C8547-17D2-AA85-A33D-26AE936D795C}"/>
              </a:ext>
            </a:extLst>
          </p:cNvPr>
          <p:cNvSpPr/>
          <p:nvPr/>
        </p:nvSpPr>
        <p:spPr>
          <a:xfrm>
            <a:off x="3973945" y="5075382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5743672-14AE-7F5F-9B1D-86B8666F74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745" y="4387273"/>
            <a:ext cx="1993565" cy="11888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E464B0F-5283-C9C7-0000-A742E5AFA044}"/>
              </a:ext>
            </a:extLst>
          </p:cNvPr>
          <p:cNvSpPr txBox="1"/>
          <p:nvPr/>
        </p:nvSpPr>
        <p:spPr>
          <a:xfrm>
            <a:off x="4269509" y="519098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A8E88F-B2DB-D2C0-EAF9-EED410C61294}"/>
              </a:ext>
            </a:extLst>
          </p:cNvPr>
          <p:cNvSpPr txBox="1"/>
          <p:nvPr/>
        </p:nvSpPr>
        <p:spPr>
          <a:xfrm>
            <a:off x="7065819" y="452001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4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5C21D08-6C26-1151-B009-50A04ECB9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128" y="3433106"/>
            <a:ext cx="2872509" cy="1420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EF544D2-B8B6-219F-740A-1EA682F0C10D}"/>
              </a:ext>
            </a:extLst>
          </p:cNvPr>
          <p:cNvSpPr txBox="1"/>
          <p:nvPr/>
        </p:nvSpPr>
        <p:spPr>
          <a:xfrm>
            <a:off x="8200485" y="6550223"/>
            <a:ext cx="49922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chitun" panose="02000603000000000000" pitchFamily="2" charset="0"/>
                <a:cs typeface="Architun" panose="02000603000000000000" pitchFamily="2" charset="0"/>
              </a:rPr>
              <a:t>https://t.me/uhuiuhus</a:t>
            </a:r>
            <a:endParaRPr lang="ru-RU" sz="1400" dirty="0">
              <a:latin typeface="Architun" panose="02000603000000000000" pitchFamily="2" charset="0"/>
              <a:cs typeface="Architu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9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6884A3-8256-0CC8-5B2E-824AF31463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E6051DF-14F7-0B20-E545-7A062BAA6B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" y="0"/>
            <a:ext cx="9902537" cy="6857999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97250C0-E912-60E7-F9D0-9119A0682D83}"/>
              </a:ext>
            </a:extLst>
          </p:cNvPr>
          <p:cNvSpPr/>
          <p:nvPr/>
        </p:nvSpPr>
        <p:spPr>
          <a:xfrm>
            <a:off x="849745" y="443345"/>
            <a:ext cx="8248073" cy="590203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312718-D652-8B6C-AA2A-632B7001C33D}"/>
              </a:ext>
            </a:extLst>
          </p:cNvPr>
          <p:cNvSpPr txBox="1"/>
          <p:nvPr/>
        </p:nvSpPr>
        <p:spPr>
          <a:xfrm>
            <a:off x="997527" y="651480"/>
            <a:ext cx="79109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>
                <a:solidFill>
                  <a:srgbClr val="0070C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</a:t>
            </a:r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У одной палки 2 конца. Сколько концов у двух </a:t>
            </a:r>
          </a:p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с половиной палок?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AF1E77D4-D0BF-2532-4D84-2CFF5EC2D746}"/>
              </a:ext>
            </a:extLst>
          </p:cNvPr>
          <p:cNvSpPr/>
          <p:nvPr/>
        </p:nvSpPr>
        <p:spPr>
          <a:xfrm>
            <a:off x="1256145" y="4421551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089A88-8A12-CC3D-F859-25B704EE1A26}"/>
              </a:ext>
            </a:extLst>
          </p:cNvPr>
          <p:cNvSpPr txBox="1"/>
          <p:nvPr/>
        </p:nvSpPr>
        <p:spPr>
          <a:xfrm>
            <a:off x="1619827" y="4537158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 4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CFE2FCCF-3ECE-DA28-10EC-B7FB8D3488CE}"/>
              </a:ext>
            </a:extLst>
          </p:cNvPr>
          <p:cNvSpPr/>
          <p:nvPr/>
        </p:nvSpPr>
        <p:spPr>
          <a:xfrm>
            <a:off x="3973945" y="5075382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5A85807-3CB9-7C94-5BD5-A06EB652FB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745" y="4387273"/>
            <a:ext cx="1993565" cy="11888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AFC6E12-0C20-16CF-1291-F3A3DF254633}"/>
              </a:ext>
            </a:extLst>
          </p:cNvPr>
          <p:cNvSpPr txBox="1"/>
          <p:nvPr/>
        </p:nvSpPr>
        <p:spPr>
          <a:xfrm>
            <a:off x="4269509" y="519098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 5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8063CB-08EE-7359-11D0-B4CF938E324E}"/>
              </a:ext>
            </a:extLst>
          </p:cNvPr>
          <p:cNvSpPr txBox="1"/>
          <p:nvPr/>
        </p:nvSpPr>
        <p:spPr>
          <a:xfrm>
            <a:off x="7065819" y="452001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6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4BE7345E-40B9-9242-AC51-BDED9AE2B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037" y="2321510"/>
            <a:ext cx="6503890" cy="1621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C695EA4-6A17-E6CF-9FAC-643D8A5FE5F3}"/>
              </a:ext>
            </a:extLst>
          </p:cNvPr>
          <p:cNvSpPr txBox="1"/>
          <p:nvPr/>
        </p:nvSpPr>
        <p:spPr>
          <a:xfrm>
            <a:off x="8200485" y="6550223"/>
            <a:ext cx="49922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chitun" panose="02000603000000000000" pitchFamily="2" charset="0"/>
                <a:cs typeface="Architun" panose="02000603000000000000" pitchFamily="2" charset="0"/>
              </a:rPr>
              <a:t>https://t.me/uhuiuhus</a:t>
            </a:r>
            <a:endParaRPr lang="ru-RU" sz="1400" dirty="0">
              <a:latin typeface="Architun" panose="02000603000000000000" pitchFamily="2" charset="0"/>
              <a:cs typeface="Architu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229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575686-5A13-403E-1393-B7C1D5B743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1D14226-B64D-7DD9-88B4-FD28D39559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" y="0"/>
            <a:ext cx="9902537" cy="6857999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83FC3118-1E08-1B00-077D-4DE1057CA04B}"/>
              </a:ext>
            </a:extLst>
          </p:cNvPr>
          <p:cNvSpPr/>
          <p:nvPr/>
        </p:nvSpPr>
        <p:spPr>
          <a:xfrm>
            <a:off x="796637" y="443345"/>
            <a:ext cx="8301181" cy="590203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6ED885E-00D6-D8E9-C354-9F8A9E892761}"/>
              </a:ext>
            </a:extLst>
          </p:cNvPr>
          <p:cNvSpPr txBox="1"/>
          <p:nvPr/>
        </p:nvSpPr>
        <p:spPr>
          <a:xfrm>
            <a:off x="861291" y="590050"/>
            <a:ext cx="82480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Вдоль аллеи растут 7 клёнов. Между деревьями решили поставить скамейки. Сколько скамеек нужно? 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42BC4D69-685F-108B-EECC-A179646EC1C7}"/>
              </a:ext>
            </a:extLst>
          </p:cNvPr>
          <p:cNvSpPr/>
          <p:nvPr/>
        </p:nvSpPr>
        <p:spPr>
          <a:xfrm>
            <a:off x="1256145" y="4421551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01BB4A-6329-DDA6-0958-E8234C8B917A}"/>
              </a:ext>
            </a:extLst>
          </p:cNvPr>
          <p:cNvSpPr txBox="1"/>
          <p:nvPr/>
        </p:nvSpPr>
        <p:spPr>
          <a:xfrm>
            <a:off x="1619827" y="4537158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7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589F7766-ED37-A0E3-800A-EB5E05FD1DE1}"/>
              </a:ext>
            </a:extLst>
          </p:cNvPr>
          <p:cNvSpPr/>
          <p:nvPr/>
        </p:nvSpPr>
        <p:spPr>
          <a:xfrm>
            <a:off x="3973945" y="5075382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172220F-C438-3D86-5C9D-E68076B0A8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745" y="4387273"/>
            <a:ext cx="1993565" cy="11888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D988609-B7DB-6A26-44F4-601CABD38967}"/>
              </a:ext>
            </a:extLst>
          </p:cNvPr>
          <p:cNvSpPr txBox="1"/>
          <p:nvPr/>
        </p:nvSpPr>
        <p:spPr>
          <a:xfrm>
            <a:off x="4269509" y="519098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D7E362-AD5E-94D8-0CFE-1072D27E9DFD}"/>
              </a:ext>
            </a:extLst>
          </p:cNvPr>
          <p:cNvSpPr txBox="1"/>
          <p:nvPr/>
        </p:nvSpPr>
        <p:spPr>
          <a:xfrm>
            <a:off x="7065819" y="452001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5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E9542AA-337E-7C36-C48A-3EAE199F73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5277" y="2867276"/>
            <a:ext cx="3423227" cy="191700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0E754A8-EB56-F886-4765-25A344752B27}"/>
              </a:ext>
            </a:extLst>
          </p:cNvPr>
          <p:cNvSpPr txBox="1"/>
          <p:nvPr/>
        </p:nvSpPr>
        <p:spPr>
          <a:xfrm>
            <a:off x="8200485" y="6550223"/>
            <a:ext cx="49922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chitun" panose="02000603000000000000" pitchFamily="2" charset="0"/>
                <a:cs typeface="Architun" panose="02000603000000000000" pitchFamily="2" charset="0"/>
              </a:rPr>
              <a:t>https://t.me/uhuiuhus</a:t>
            </a:r>
            <a:endParaRPr lang="ru-RU" sz="1400" dirty="0">
              <a:latin typeface="Architun" panose="02000603000000000000" pitchFamily="2" charset="0"/>
              <a:cs typeface="Architu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741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1AF455-8D4C-843B-A7B8-014F2874D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ED7D4C5-2731-B2FB-A460-75AA25959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" y="0"/>
            <a:ext cx="9902537" cy="6857999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606A6879-6E3B-020B-7929-F4316284B6E1}"/>
              </a:ext>
            </a:extLst>
          </p:cNvPr>
          <p:cNvSpPr/>
          <p:nvPr/>
        </p:nvSpPr>
        <p:spPr>
          <a:xfrm>
            <a:off x="849745" y="443345"/>
            <a:ext cx="8248073" cy="590203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4F2143-445B-4736-7035-844F88CB1594}"/>
              </a:ext>
            </a:extLst>
          </p:cNvPr>
          <p:cNvSpPr txBox="1"/>
          <p:nvPr/>
        </p:nvSpPr>
        <p:spPr>
          <a:xfrm>
            <a:off x="919017" y="651480"/>
            <a:ext cx="79109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Сколько разрезов нужно сделать, чтобы разделить батон на 3 части? 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4DA5FCC-3AB3-D6B1-4C04-FCF585457186}"/>
              </a:ext>
            </a:extLst>
          </p:cNvPr>
          <p:cNvSpPr/>
          <p:nvPr/>
        </p:nvSpPr>
        <p:spPr>
          <a:xfrm>
            <a:off x="1256145" y="4421551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ECCC0A-D4A6-37E1-E791-696F11A29483}"/>
              </a:ext>
            </a:extLst>
          </p:cNvPr>
          <p:cNvSpPr txBox="1"/>
          <p:nvPr/>
        </p:nvSpPr>
        <p:spPr>
          <a:xfrm>
            <a:off x="1619827" y="4537158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3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E378FCD1-0EE4-65BE-42DE-384FD6C42A95}"/>
              </a:ext>
            </a:extLst>
          </p:cNvPr>
          <p:cNvSpPr/>
          <p:nvPr/>
        </p:nvSpPr>
        <p:spPr>
          <a:xfrm>
            <a:off x="3973945" y="5075382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177CFE5-C8DB-11F1-463A-9D7E471D5A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745" y="4387273"/>
            <a:ext cx="1993565" cy="11888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D3A0EE4-649B-D522-AEF2-8C4CE99AE1DD}"/>
              </a:ext>
            </a:extLst>
          </p:cNvPr>
          <p:cNvSpPr txBox="1"/>
          <p:nvPr/>
        </p:nvSpPr>
        <p:spPr>
          <a:xfrm>
            <a:off x="4269509" y="519098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6F547B-FA21-663C-A629-6AD7433EA364}"/>
              </a:ext>
            </a:extLst>
          </p:cNvPr>
          <p:cNvSpPr txBox="1"/>
          <p:nvPr/>
        </p:nvSpPr>
        <p:spPr>
          <a:xfrm>
            <a:off x="6859606" y="452001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 1</a:t>
            </a:r>
          </a:p>
        </p:txBody>
      </p:sp>
      <p:sp>
        <p:nvSpPr>
          <p:cNvPr id="11" name="AutoShape 2">
            <a:extLst>
              <a:ext uri="{FF2B5EF4-FFF2-40B4-BE49-F238E27FC236}">
                <a16:creationId xmlns:a16="http://schemas.microsoft.com/office/drawing/2014/main" id="{0E046F52-E567-8125-6DEF-DFB34372CA5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00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4">
            <a:extLst>
              <a:ext uri="{FF2B5EF4-FFF2-40B4-BE49-F238E27FC236}">
                <a16:creationId xmlns:a16="http://schemas.microsoft.com/office/drawing/2014/main" id="{C170135C-B241-72AE-8261-9681386103F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953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7285682-59CC-E9E5-B8F9-C0490B3F86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0735" y="2863506"/>
            <a:ext cx="3973945" cy="174058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F009CD6-0E60-580E-AF32-CFA27CB96925}"/>
              </a:ext>
            </a:extLst>
          </p:cNvPr>
          <p:cNvSpPr txBox="1"/>
          <p:nvPr/>
        </p:nvSpPr>
        <p:spPr>
          <a:xfrm>
            <a:off x="8200485" y="6550223"/>
            <a:ext cx="49922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chitun" panose="02000603000000000000" pitchFamily="2" charset="0"/>
                <a:cs typeface="Architun" panose="02000603000000000000" pitchFamily="2" charset="0"/>
              </a:rPr>
              <a:t>https://t.me/uhuiuhus</a:t>
            </a:r>
            <a:endParaRPr lang="ru-RU" sz="1400" dirty="0">
              <a:latin typeface="Architun" panose="02000603000000000000" pitchFamily="2" charset="0"/>
              <a:cs typeface="Architu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190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8CEBA4-1BDE-F2F7-629D-9BEFF8FD9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C1F9742-7C69-6188-226C-DC92C8F025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" y="0"/>
            <a:ext cx="9902537" cy="6857999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67CB8F87-5E00-C2AB-DDE5-D055FA9395C9}"/>
              </a:ext>
            </a:extLst>
          </p:cNvPr>
          <p:cNvSpPr/>
          <p:nvPr/>
        </p:nvSpPr>
        <p:spPr>
          <a:xfrm>
            <a:off x="849745" y="443345"/>
            <a:ext cx="8248073" cy="590203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C43915-6F16-5268-1A18-A92FD1AF05D0}"/>
              </a:ext>
            </a:extLst>
          </p:cNvPr>
          <p:cNvSpPr txBox="1"/>
          <p:nvPr/>
        </p:nvSpPr>
        <p:spPr>
          <a:xfrm>
            <a:off x="997527" y="526381"/>
            <a:ext cx="79109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У каждого из трёх братьев </a:t>
            </a:r>
          </a:p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по 2 сестры. </a:t>
            </a:r>
          </a:p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Сколько всего детей? 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9DBCFA7F-053F-F222-62B3-27676973207B}"/>
              </a:ext>
            </a:extLst>
          </p:cNvPr>
          <p:cNvSpPr/>
          <p:nvPr/>
        </p:nvSpPr>
        <p:spPr>
          <a:xfrm>
            <a:off x="1256145" y="4421551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D2514A-27F6-F8D2-57BE-2282B2FAE2B6}"/>
              </a:ext>
            </a:extLst>
          </p:cNvPr>
          <p:cNvSpPr txBox="1"/>
          <p:nvPr/>
        </p:nvSpPr>
        <p:spPr>
          <a:xfrm>
            <a:off x="1619827" y="4537158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6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F7AD07F7-92BE-E0CC-7DE6-6DB5C6232FF6}"/>
              </a:ext>
            </a:extLst>
          </p:cNvPr>
          <p:cNvSpPr/>
          <p:nvPr/>
        </p:nvSpPr>
        <p:spPr>
          <a:xfrm>
            <a:off x="3973945" y="5075382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FC71DAF-C478-6FDE-5460-2C40C6896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745" y="4387273"/>
            <a:ext cx="1993565" cy="11888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B9B4F97-2D4C-41FB-C3EB-A52AF01036E6}"/>
              </a:ext>
            </a:extLst>
          </p:cNvPr>
          <p:cNvSpPr txBox="1"/>
          <p:nvPr/>
        </p:nvSpPr>
        <p:spPr>
          <a:xfrm>
            <a:off x="4121150" y="5062808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D4BCDC-3D41-B9BC-994F-E8A110561205}"/>
              </a:ext>
            </a:extLst>
          </p:cNvPr>
          <p:cNvSpPr txBox="1"/>
          <p:nvPr/>
        </p:nvSpPr>
        <p:spPr>
          <a:xfrm>
            <a:off x="6838950" y="4473528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 5 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5ADC55C-D908-D959-3845-C0826F20BB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1463" y="2336747"/>
            <a:ext cx="3739662" cy="199448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6C288B7-CF14-FFA1-99F7-76226D8B5D07}"/>
              </a:ext>
            </a:extLst>
          </p:cNvPr>
          <p:cNvSpPr txBox="1"/>
          <p:nvPr/>
        </p:nvSpPr>
        <p:spPr>
          <a:xfrm>
            <a:off x="8200485" y="6550223"/>
            <a:ext cx="49922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chitun" panose="02000603000000000000" pitchFamily="2" charset="0"/>
                <a:cs typeface="Architun" panose="02000603000000000000" pitchFamily="2" charset="0"/>
              </a:rPr>
              <a:t>https://t.me/uhuiuhus</a:t>
            </a:r>
            <a:endParaRPr lang="ru-RU" sz="1400" dirty="0">
              <a:latin typeface="Architun" panose="02000603000000000000" pitchFamily="2" charset="0"/>
              <a:cs typeface="Architu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0647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860C6-5A02-515D-8AE6-C10CB79EE4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471F200-92ED-CAF5-239A-349ADC03F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" y="0"/>
            <a:ext cx="9902537" cy="6857999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E8BEB42A-60CD-BA75-C189-E73CB4CABDBA}"/>
              </a:ext>
            </a:extLst>
          </p:cNvPr>
          <p:cNvSpPr/>
          <p:nvPr/>
        </p:nvSpPr>
        <p:spPr>
          <a:xfrm>
            <a:off x="849745" y="443345"/>
            <a:ext cx="8248073" cy="590203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6AC4A6-ABC6-F6F6-B0EC-21B51C9BE87C}"/>
              </a:ext>
            </a:extLst>
          </p:cNvPr>
          <p:cNvSpPr txBox="1"/>
          <p:nvPr/>
        </p:nvSpPr>
        <p:spPr>
          <a:xfrm>
            <a:off x="690418" y="460394"/>
            <a:ext cx="852516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Шёл человек в город. </a:t>
            </a:r>
          </a:p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Навстречу ему шли 2 девочки, </a:t>
            </a:r>
          </a:p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1 мальчик и 3 взрослых. Сколько всего человек шли в город?</a:t>
            </a:r>
            <a:r>
              <a:rPr lang="ru-RU" sz="4800" dirty="0">
                <a:solidFill>
                  <a:srgbClr val="0070C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CC23272B-0FF2-E04F-0CCC-C0F4EFE959DD}"/>
              </a:ext>
            </a:extLst>
          </p:cNvPr>
          <p:cNvSpPr/>
          <p:nvPr/>
        </p:nvSpPr>
        <p:spPr>
          <a:xfrm>
            <a:off x="1256145" y="4421551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566CDA-AD90-897A-53D4-47A428D5FD9C}"/>
              </a:ext>
            </a:extLst>
          </p:cNvPr>
          <p:cNvSpPr txBox="1"/>
          <p:nvPr/>
        </p:nvSpPr>
        <p:spPr>
          <a:xfrm>
            <a:off x="1619827" y="4537158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6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8A83A3A7-00C2-0446-CE1A-E97760B7B173}"/>
              </a:ext>
            </a:extLst>
          </p:cNvPr>
          <p:cNvSpPr/>
          <p:nvPr/>
        </p:nvSpPr>
        <p:spPr>
          <a:xfrm>
            <a:off x="3973945" y="5075382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9EA6EB3-0E73-056D-3A1C-E6042D0115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745" y="4387273"/>
            <a:ext cx="1993565" cy="11888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CFC0608-D820-4D13-0012-00CEEC29B165}"/>
              </a:ext>
            </a:extLst>
          </p:cNvPr>
          <p:cNvSpPr txBox="1"/>
          <p:nvPr/>
        </p:nvSpPr>
        <p:spPr>
          <a:xfrm>
            <a:off x="4269509" y="519098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A6CAD5-6C6F-E35D-232E-1B5C9135E05F}"/>
              </a:ext>
            </a:extLst>
          </p:cNvPr>
          <p:cNvSpPr txBox="1"/>
          <p:nvPr/>
        </p:nvSpPr>
        <p:spPr>
          <a:xfrm>
            <a:off x="7065819" y="452001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7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06A21A5-9316-5BE6-4DA0-31DFF38215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5157" y="3314846"/>
            <a:ext cx="1797247" cy="15908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DC57052-3119-E8A3-72F5-D69F11046BFF}"/>
              </a:ext>
            </a:extLst>
          </p:cNvPr>
          <p:cNvSpPr txBox="1"/>
          <p:nvPr/>
        </p:nvSpPr>
        <p:spPr>
          <a:xfrm>
            <a:off x="8200485" y="6550223"/>
            <a:ext cx="49922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chitun" panose="02000603000000000000" pitchFamily="2" charset="0"/>
                <a:cs typeface="Architun" panose="02000603000000000000" pitchFamily="2" charset="0"/>
              </a:rPr>
              <a:t>https://t.me/uhuiuhus</a:t>
            </a:r>
            <a:endParaRPr lang="ru-RU" sz="1400" dirty="0">
              <a:latin typeface="Architun" panose="02000603000000000000" pitchFamily="2" charset="0"/>
              <a:cs typeface="Architu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5520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E2D24B-EEB6-7CC5-5E10-0227B41DCB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7291119-8B7F-A6EA-812F-7B136595BD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3" y="0"/>
            <a:ext cx="9902537" cy="6857999"/>
          </a:xfrm>
          <a:prstGeom prst="rect">
            <a:avLst/>
          </a:prstGeom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54B442A8-24A6-899E-C5A1-CD22D283BAEC}"/>
              </a:ext>
            </a:extLst>
          </p:cNvPr>
          <p:cNvSpPr/>
          <p:nvPr/>
        </p:nvSpPr>
        <p:spPr>
          <a:xfrm>
            <a:off x="849745" y="443345"/>
            <a:ext cx="8248073" cy="5902037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DF7075-D101-6506-B342-13078CC9628F}"/>
              </a:ext>
            </a:extLst>
          </p:cNvPr>
          <p:cNvSpPr txBox="1"/>
          <p:nvPr/>
        </p:nvSpPr>
        <p:spPr>
          <a:xfrm>
            <a:off x="1029854" y="443345"/>
            <a:ext cx="79109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На дереве сидело 9 птиц. Охотник выстрелил, </a:t>
            </a:r>
          </a:p>
          <a:p>
            <a:pPr algn="ctr"/>
            <a:r>
              <a:rPr lang="ru-RU" sz="3600" dirty="0">
                <a:solidFill>
                  <a:srgbClr val="0070C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но не попал. Сколько птиц осталось на дереве? 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0C5FE54A-ABAD-09F0-79AE-A5ACC5D83BB3}"/>
              </a:ext>
            </a:extLst>
          </p:cNvPr>
          <p:cNvSpPr/>
          <p:nvPr/>
        </p:nvSpPr>
        <p:spPr>
          <a:xfrm>
            <a:off x="1256145" y="4421551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3B1802-877A-882A-2212-DB7DBD3E4FF3}"/>
              </a:ext>
            </a:extLst>
          </p:cNvPr>
          <p:cNvSpPr txBox="1"/>
          <p:nvPr/>
        </p:nvSpPr>
        <p:spPr>
          <a:xfrm>
            <a:off x="1619827" y="4537158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 9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3B4F0188-313C-CAD4-6717-2AF85CB43D63}"/>
              </a:ext>
            </a:extLst>
          </p:cNvPr>
          <p:cNvSpPr/>
          <p:nvPr/>
        </p:nvSpPr>
        <p:spPr>
          <a:xfrm>
            <a:off x="3973945" y="5075382"/>
            <a:ext cx="1958110" cy="11545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B262C1D-1503-CECA-01E1-2D84C4A96E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1745" y="4387273"/>
            <a:ext cx="1993565" cy="11888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124931A-CD9E-B6E0-948D-81F35749DE9B}"/>
              </a:ext>
            </a:extLst>
          </p:cNvPr>
          <p:cNvSpPr txBox="1"/>
          <p:nvPr/>
        </p:nvSpPr>
        <p:spPr>
          <a:xfrm>
            <a:off x="4269509" y="519098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0</a:t>
            </a:r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C17181-93BF-0FED-D88F-F6315CFAF2C0}"/>
              </a:ext>
            </a:extLst>
          </p:cNvPr>
          <p:cNvSpPr txBox="1"/>
          <p:nvPr/>
        </p:nvSpPr>
        <p:spPr>
          <a:xfrm>
            <a:off x="7065819" y="4520019"/>
            <a:ext cx="14316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solidFill>
                  <a:srgbClr val="C00000"/>
                </a:solidFill>
                <a:latin typeface="Architun" panose="02000603000000000000" pitchFamily="2" charset="0"/>
                <a:cs typeface="Architun" panose="02000603000000000000" pitchFamily="2" charset="0"/>
              </a:rPr>
              <a:t>   </a:t>
            </a:r>
            <a:r>
              <a:rPr lang="ru-RU" sz="3600" dirty="0">
                <a:solidFill>
                  <a:srgbClr val="C00000"/>
                </a:solidFill>
                <a:latin typeface="Sunday" panose="00000500000000000000" pitchFamily="2" charset="-52"/>
                <a:cs typeface="Architun" panose="02000603000000000000" pitchFamily="2" charset="0"/>
              </a:rPr>
              <a:t>8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2716B75-D11D-8488-E961-F9250AD4C1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4753" y="2867276"/>
            <a:ext cx="3425744" cy="210968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122C00B-45F7-4562-549A-B64A6646C73B}"/>
              </a:ext>
            </a:extLst>
          </p:cNvPr>
          <p:cNvSpPr txBox="1"/>
          <p:nvPr/>
        </p:nvSpPr>
        <p:spPr>
          <a:xfrm>
            <a:off x="8200485" y="6550223"/>
            <a:ext cx="499225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chitun" panose="02000603000000000000" pitchFamily="2" charset="0"/>
                <a:cs typeface="Architun" panose="02000603000000000000" pitchFamily="2" charset="0"/>
              </a:rPr>
              <a:t>https://t.me/uhuiuhus</a:t>
            </a:r>
            <a:endParaRPr lang="ru-RU" sz="1400" dirty="0">
              <a:latin typeface="Architun" panose="02000603000000000000" pitchFamily="2" charset="0"/>
              <a:cs typeface="Architun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2173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101</TotalTime>
  <Words>321</Words>
  <Application>Microsoft Office PowerPoint</Application>
  <PresentationFormat>Лист A4 (210x297 мм)</PresentationFormat>
  <Paragraphs>63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Architun</vt:lpstr>
      <vt:lpstr>Arial</vt:lpstr>
      <vt:lpstr>Calibri</vt:lpstr>
      <vt:lpstr>Calibri Light</vt:lpstr>
      <vt:lpstr>Sunday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olgak25@inbox.ru</dc:creator>
  <cp:lastModifiedBy>Ольга Климантова</cp:lastModifiedBy>
  <cp:revision>2</cp:revision>
  <dcterms:created xsi:type="dcterms:W3CDTF">2024-02-11T08:16:08Z</dcterms:created>
  <dcterms:modified xsi:type="dcterms:W3CDTF">2026-06-30T20:34:43Z</dcterms:modified>
</cp:coreProperties>
</file>